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9"/>
  </p:notesMasterIdLst>
  <p:sldIdLst>
    <p:sldId id="263" r:id="rId5"/>
    <p:sldId id="262" r:id="rId6"/>
    <p:sldId id="319" r:id="rId7"/>
    <p:sldId id="316" r:id="rId8"/>
    <p:sldId id="277" r:id="rId9"/>
    <p:sldId id="318" r:id="rId10"/>
    <p:sldId id="320" r:id="rId11"/>
    <p:sldId id="321" r:id="rId12"/>
    <p:sldId id="322" r:id="rId13"/>
    <p:sldId id="324" r:id="rId14"/>
    <p:sldId id="323" r:id="rId15"/>
    <p:sldId id="325" r:id="rId16"/>
    <p:sldId id="326" r:id="rId17"/>
    <p:sldId id="327" r:id="rId18"/>
    <p:sldId id="291" r:id="rId19"/>
    <p:sldId id="329" r:id="rId20"/>
    <p:sldId id="330" r:id="rId21"/>
    <p:sldId id="331" r:id="rId22"/>
    <p:sldId id="332" r:id="rId23"/>
    <p:sldId id="294" r:id="rId24"/>
    <p:sldId id="295" r:id="rId25"/>
    <p:sldId id="300" r:id="rId26"/>
    <p:sldId id="301" r:id="rId27"/>
    <p:sldId id="302" r:id="rId28"/>
    <p:sldId id="298" r:id="rId29"/>
    <p:sldId id="299" r:id="rId30"/>
    <p:sldId id="303" r:id="rId31"/>
    <p:sldId id="304" r:id="rId32"/>
    <p:sldId id="305" r:id="rId33"/>
    <p:sldId id="306" r:id="rId34"/>
    <p:sldId id="315" r:id="rId35"/>
    <p:sldId id="333" r:id="rId36"/>
    <p:sldId id="334" r:id="rId37"/>
    <p:sldId id="307" r:id="rId38"/>
    <p:sldId id="308" r:id="rId39"/>
    <p:sldId id="309" r:id="rId40"/>
    <p:sldId id="310" r:id="rId41"/>
    <p:sldId id="311" r:id="rId42"/>
    <p:sldId id="335" r:id="rId43"/>
    <p:sldId id="313" r:id="rId44"/>
    <p:sldId id="314" r:id="rId45"/>
    <p:sldId id="336" r:id="rId46"/>
    <p:sldId id="337" r:id="rId47"/>
    <p:sldId id="338" r:id="rId48"/>
  </p:sldIdLst>
  <p:sldSz cx="9144000" cy="6858000" type="screen4x3"/>
  <p:notesSz cx="6858000" cy="9144000"/>
  <p:defaultTextStyle>
    <a:defPPr>
      <a:defRPr lang="fr-FR"/>
    </a:defPPr>
    <a:lvl1pPr marL="0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1pPr>
    <a:lvl2pPr marL="457113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2pPr>
    <a:lvl3pPr marL="914226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3pPr>
    <a:lvl4pPr marL="1371341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4pPr>
    <a:lvl5pPr marL="1828453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5pPr>
    <a:lvl6pPr marL="2285566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6pPr>
    <a:lvl7pPr marL="2742679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7pPr>
    <a:lvl8pPr marL="3199794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8pPr>
    <a:lvl9pPr marL="3656907" algn="l" defTabSz="914226" rtl="0" eaLnBrk="1" latinLnBrk="0" hangingPunct="1">
      <a:defRPr sz="18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B0A0"/>
    <a:srgbClr val="72B0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8"/>
    <p:restoredTop sz="83380"/>
  </p:normalViewPr>
  <p:slideViewPr>
    <p:cSldViewPr snapToGrid="0" snapToObjects="1">
      <p:cViewPr varScale="1">
        <p:scale>
          <a:sx n="62" d="100"/>
          <a:sy n="62" d="100"/>
        </p:scale>
        <p:origin x="1963" y="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isa Morales Soto" userId="ae55080d-17f4-48de-9309-0024c0e8fdbf" providerId="ADAL" clId="{794C632D-D3BD-C142-B93F-C90E6BDD7C20}"/>
    <pc:docChg chg="undo custSel modSld modMainMaster modNotesMaster">
      <pc:chgData name="Larisa Morales Soto" userId="ae55080d-17f4-48de-9309-0024c0e8fdbf" providerId="ADAL" clId="{794C632D-D3BD-C142-B93F-C90E6BDD7C20}" dt="2022-05-26T18:32:06.214" v="16" actId="478"/>
      <pc:docMkLst>
        <pc:docMk/>
      </pc:docMkLst>
      <pc:sldChg chg="modNotes">
        <pc:chgData name="Larisa Morales Soto" userId="ae55080d-17f4-48de-9309-0024c0e8fdbf" providerId="ADAL" clId="{794C632D-D3BD-C142-B93F-C90E6BDD7C20}" dt="2022-05-26T18:32:00.009" v="14"/>
        <pc:sldMkLst>
          <pc:docMk/>
          <pc:sldMk cId="3133242724" sldId="262"/>
        </pc:sldMkLst>
      </pc:sldChg>
      <pc:sldChg chg="addSp delSp modSp mod">
        <pc:chgData name="Larisa Morales Soto" userId="ae55080d-17f4-48de-9309-0024c0e8fdbf" providerId="ADAL" clId="{794C632D-D3BD-C142-B93F-C90E6BDD7C20}" dt="2022-05-26T18:32:06.214" v="16" actId="478"/>
        <pc:sldMkLst>
          <pc:docMk/>
          <pc:sldMk cId="2115249166" sldId="263"/>
        </pc:sldMkLst>
      </pc:sldChg>
      <pc:sldChg chg="modSp">
        <pc:chgData name="Larisa Morales Soto" userId="ae55080d-17f4-48de-9309-0024c0e8fdbf" providerId="ADAL" clId="{794C632D-D3BD-C142-B93F-C90E6BDD7C20}" dt="2022-05-26T18:32:00.009" v="14"/>
        <pc:sldMkLst>
          <pc:docMk/>
          <pc:sldMk cId="3891667287" sldId="277"/>
        </pc:sldMkLst>
      </pc:sldChg>
      <pc:sldChg chg="modSp">
        <pc:chgData name="Larisa Morales Soto" userId="ae55080d-17f4-48de-9309-0024c0e8fdbf" providerId="ADAL" clId="{794C632D-D3BD-C142-B93F-C90E6BDD7C20}" dt="2022-05-26T18:32:00.009" v="14"/>
        <pc:sldMkLst>
          <pc:docMk/>
          <pc:sldMk cId="2389275097" sldId="316"/>
        </pc:sldMkLst>
      </pc:sldChg>
      <pc:sldChg chg="modSp">
        <pc:chgData name="Larisa Morales Soto" userId="ae55080d-17f4-48de-9309-0024c0e8fdbf" providerId="ADAL" clId="{794C632D-D3BD-C142-B93F-C90E6BDD7C20}" dt="2022-05-26T18:32:00.009" v="14"/>
        <pc:sldMkLst>
          <pc:docMk/>
          <pc:sldMk cId="3390364454" sldId="317"/>
        </pc:sldMkLst>
      </pc:sldChg>
      <pc:sldMasterChg chg="modSp modSldLayout">
        <pc:chgData name="Larisa Morales Soto" userId="ae55080d-17f4-48de-9309-0024c0e8fdbf" providerId="ADAL" clId="{794C632D-D3BD-C142-B93F-C90E6BDD7C20}" dt="2022-05-26T18:32:00.009" v="14"/>
        <pc:sldMasterMkLst>
          <pc:docMk/>
          <pc:sldMasterMk cId="1449374226" sldId="2147483660"/>
        </pc:sldMasterMkLst>
        <pc:sldLayoutChg chg="modSp">
          <pc:chgData name="Larisa Morales Soto" userId="ae55080d-17f4-48de-9309-0024c0e8fdbf" providerId="ADAL" clId="{794C632D-D3BD-C142-B93F-C90E6BDD7C20}" dt="2022-05-26T18:32:00.009" v="14"/>
          <pc:sldLayoutMkLst>
            <pc:docMk/>
            <pc:sldMasterMk cId="1449374226" sldId="2147483660"/>
            <pc:sldLayoutMk cId="3264083727" sldId="2147483661"/>
          </pc:sldLayoutMkLst>
        </pc:sldLayoutChg>
        <pc:sldLayoutChg chg="modSp">
          <pc:chgData name="Larisa Morales Soto" userId="ae55080d-17f4-48de-9309-0024c0e8fdbf" providerId="ADAL" clId="{794C632D-D3BD-C142-B93F-C90E6BDD7C20}" dt="2022-05-26T18:32:00.009" v="14"/>
          <pc:sldLayoutMkLst>
            <pc:docMk/>
            <pc:sldMasterMk cId="1449374226" sldId="2147483660"/>
            <pc:sldLayoutMk cId="1311720174" sldId="2147483663"/>
          </pc:sldLayoutMkLst>
        </pc:sldLayoutChg>
        <pc:sldLayoutChg chg="modSp">
          <pc:chgData name="Larisa Morales Soto" userId="ae55080d-17f4-48de-9309-0024c0e8fdbf" providerId="ADAL" clId="{794C632D-D3BD-C142-B93F-C90E6BDD7C20}" dt="2022-05-26T18:32:00.009" v="14"/>
          <pc:sldLayoutMkLst>
            <pc:docMk/>
            <pc:sldMasterMk cId="1449374226" sldId="2147483660"/>
            <pc:sldLayoutMk cId="1884908084" sldId="2147483664"/>
          </pc:sldLayoutMkLst>
        </pc:sldLayoutChg>
        <pc:sldLayoutChg chg="modSp">
          <pc:chgData name="Larisa Morales Soto" userId="ae55080d-17f4-48de-9309-0024c0e8fdbf" providerId="ADAL" clId="{794C632D-D3BD-C142-B93F-C90E6BDD7C20}" dt="2022-05-26T18:32:00.009" v="14"/>
          <pc:sldLayoutMkLst>
            <pc:docMk/>
            <pc:sldMasterMk cId="1449374226" sldId="2147483660"/>
            <pc:sldLayoutMk cId="2749933113" sldId="2147483669"/>
          </pc:sldLayoutMkLst>
        </pc:sldLayoutChg>
        <pc:sldLayoutChg chg="modSp">
          <pc:chgData name="Larisa Morales Soto" userId="ae55080d-17f4-48de-9309-0024c0e8fdbf" providerId="ADAL" clId="{794C632D-D3BD-C142-B93F-C90E6BDD7C20}" dt="2022-05-26T18:32:00.009" v="14"/>
          <pc:sldLayoutMkLst>
            <pc:docMk/>
            <pc:sldMasterMk cId="1449374226" sldId="2147483660"/>
            <pc:sldLayoutMk cId="322694191" sldId="2147483670"/>
          </pc:sldLayoutMkLst>
        </pc:sldLayoutChg>
        <pc:sldLayoutChg chg="modSp">
          <pc:chgData name="Larisa Morales Soto" userId="ae55080d-17f4-48de-9309-0024c0e8fdbf" providerId="ADAL" clId="{794C632D-D3BD-C142-B93F-C90E6BDD7C20}" dt="2022-05-26T18:32:00.009" v="14"/>
          <pc:sldLayoutMkLst>
            <pc:docMk/>
            <pc:sldMasterMk cId="1449374226" sldId="2147483660"/>
            <pc:sldLayoutMk cId="3350706779" sldId="2147483671"/>
          </pc:sldLayoutMkLst>
        </pc:sldLayoutChg>
      </pc:sldMasterChg>
      <pc:sldMasterChg chg="addSp modSp modSldLayout">
        <pc:chgData name="Larisa Morales Soto" userId="ae55080d-17f4-48de-9309-0024c0e8fdbf" providerId="ADAL" clId="{794C632D-D3BD-C142-B93F-C90E6BDD7C20}" dt="2022-05-26T18:32:00.009" v="14"/>
        <pc:sldMasterMkLst>
          <pc:docMk/>
          <pc:sldMasterMk cId="2429453867" sldId="2147483672"/>
        </pc:sldMasterMkLst>
        <pc:sldLayoutChg chg="modSp">
          <pc:chgData name="Larisa Morales Soto" userId="ae55080d-17f4-48de-9309-0024c0e8fdbf" providerId="ADAL" clId="{794C632D-D3BD-C142-B93F-C90E6BDD7C20}" dt="2022-05-26T18:31:59.724" v="12"/>
          <pc:sldLayoutMkLst>
            <pc:docMk/>
            <pc:sldMasterMk cId="1449374226" sldId="2147483660"/>
            <pc:sldLayoutMk cId="322694191" sldId="2147483670"/>
          </pc:sldLayoutMkLst>
        </pc:sldLayoutChg>
        <pc:sldLayoutChg chg="modSp">
          <pc:chgData name="Larisa Morales Soto" userId="ae55080d-17f4-48de-9309-0024c0e8fdbf" providerId="ADAL" clId="{794C632D-D3BD-C142-B93F-C90E6BDD7C20}" dt="2022-05-26T18:31:59.724" v="12"/>
          <pc:sldLayoutMkLst>
            <pc:docMk/>
            <pc:sldMasterMk cId="2429453867" sldId="2147483672"/>
            <pc:sldLayoutMk cId="1223760123" sldId="2147483673"/>
          </pc:sldLayoutMkLst>
        </pc:sldLayoutChg>
        <pc:sldLayoutChg chg="modSp">
          <pc:chgData name="Larisa Morales Soto" userId="ae55080d-17f4-48de-9309-0024c0e8fdbf" providerId="ADAL" clId="{794C632D-D3BD-C142-B93F-C90E6BDD7C20}" dt="2022-05-26T18:31:59.724" v="12"/>
          <pc:sldLayoutMkLst>
            <pc:docMk/>
            <pc:sldMasterMk cId="2429453867" sldId="2147483672"/>
            <pc:sldLayoutMk cId="194222866" sldId="2147483675"/>
          </pc:sldLayoutMkLst>
        </pc:sldLayoutChg>
        <pc:sldLayoutChg chg="modSp">
          <pc:chgData name="Larisa Morales Soto" userId="ae55080d-17f4-48de-9309-0024c0e8fdbf" providerId="ADAL" clId="{794C632D-D3BD-C142-B93F-C90E6BDD7C20}" dt="2022-05-26T18:31:59.724" v="12"/>
          <pc:sldLayoutMkLst>
            <pc:docMk/>
            <pc:sldMasterMk cId="2429453867" sldId="2147483672"/>
            <pc:sldLayoutMk cId="69049621" sldId="2147483676"/>
          </pc:sldLayoutMkLst>
        </pc:sldLayoutChg>
        <pc:sldLayoutChg chg="modSp">
          <pc:chgData name="Larisa Morales Soto" userId="ae55080d-17f4-48de-9309-0024c0e8fdbf" providerId="ADAL" clId="{794C632D-D3BD-C142-B93F-C90E6BDD7C20}" dt="2022-05-26T18:31:59.724" v="12"/>
          <pc:sldLayoutMkLst>
            <pc:docMk/>
            <pc:sldMasterMk cId="2429453867" sldId="2147483672"/>
            <pc:sldLayoutMk cId="1887183444" sldId="2147483677"/>
          </pc:sldLayoutMkLst>
        </pc:sldLayoutChg>
        <pc:sldLayoutChg chg="modSp">
          <pc:chgData name="Larisa Morales Soto" userId="ae55080d-17f4-48de-9309-0024c0e8fdbf" providerId="ADAL" clId="{794C632D-D3BD-C142-B93F-C90E6BDD7C20}" dt="2022-05-26T18:31:59.724" v="12"/>
          <pc:sldLayoutMkLst>
            <pc:docMk/>
            <pc:sldMasterMk cId="2429453867" sldId="2147483672"/>
            <pc:sldLayoutMk cId="3722513088" sldId="2147483680"/>
          </pc:sldLayoutMkLst>
        </pc:sldLayoutChg>
        <pc:sldLayoutChg chg="modSp">
          <pc:chgData name="Larisa Morales Soto" userId="ae55080d-17f4-48de-9309-0024c0e8fdbf" providerId="ADAL" clId="{794C632D-D3BD-C142-B93F-C90E6BDD7C20}" dt="2022-05-26T18:31:59.724" v="12"/>
          <pc:sldLayoutMkLst>
            <pc:docMk/>
            <pc:sldMasterMk cId="2429453867" sldId="2147483672"/>
            <pc:sldLayoutMk cId="2791925798" sldId="2147483681"/>
          </pc:sldLayoutMkLst>
        </pc:sldLayoutChg>
        <pc:sldLayoutChg chg="modSp">
          <pc:chgData name="Larisa Morales Soto" userId="ae55080d-17f4-48de-9309-0024c0e8fdbf" providerId="ADAL" clId="{794C632D-D3BD-C142-B93F-C90E6BDD7C20}" dt="2022-05-26T18:31:59.724" v="12"/>
          <pc:sldLayoutMkLst>
            <pc:docMk/>
            <pc:sldMasterMk cId="2429453867" sldId="2147483672"/>
            <pc:sldLayoutMk cId="1738391065" sldId="2147483683"/>
          </pc:sldLayoutMkLst>
        </pc:sldLayoutChg>
        <pc:sldLayoutChg chg="modSp">
          <pc:chgData name="Larisa Morales Soto" userId="ae55080d-17f4-48de-9309-0024c0e8fdbf" providerId="ADAL" clId="{794C632D-D3BD-C142-B93F-C90E6BDD7C20}" dt="2022-05-26T18:31:59.724" v="12"/>
          <pc:sldLayoutMkLst>
            <pc:docMk/>
            <pc:sldMasterMk cId="2429453867" sldId="2147483672"/>
            <pc:sldLayoutMk cId="3329746215" sldId="2147483684"/>
          </pc:sldLayoutMkLst>
        </pc:sldLayoutChg>
        <pc:sldLayoutChg chg="modSp mod">
          <pc:chgData name="Larisa Morales Soto" userId="ae55080d-17f4-48de-9309-0024c0e8fdbf" providerId="ADAL" clId="{794C632D-D3BD-C142-B93F-C90E6BDD7C20}" dt="2022-05-26T18:32:00.009" v="14"/>
          <pc:sldLayoutMkLst>
            <pc:docMk/>
            <pc:sldMasterMk cId="2429453867" sldId="2147483672"/>
            <pc:sldLayoutMk cId="3920586521" sldId="2147483685"/>
          </pc:sldLayoutMkLst>
        </pc:sldLayoutChg>
      </pc:sldMasterChg>
      <pc:sldMasterChg chg="addSp modSp modSldLayout">
        <pc:chgData name="Larisa Morales Soto" userId="ae55080d-17f4-48de-9309-0024c0e8fdbf" providerId="ADAL" clId="{794C632D-D3BD-C142-B93F-C90E6BDD7C20}" dt="2022-05-26T18:31:59.724" v="12"/>
        <pc:sldMasterMkLst>
          <pc:docMk/>
          <pc:sldMasterMk cId="1084967830" sldId="2147483686"/>
        </pc:sldMasterMkLst>
        <pc:sldLayoutChg chg="modSp">
          <pc:chgData name="Larisa Morales Soto" userId="ae55080d-17f4-48de-9309-0024c0e8fdbf" providerId="ADAL" clId="{794C632D-D3BD-C142-B93F-C90E6BDD7C20}" dt="2022-05-26T18:31:59.450" v="10"/>
          <pc:sldLayoutMkLst>
            <pc:docMk/>
            <pc:sldMasterMk cId="1449374226" sldId="2147483660"/>
            <pc:sldLayoutMk cId="322694191" sldId="2147483670"/>
          </pc:sldLayoutMkLst>
        </pc:sldLayoutChg>
        <pc:sldLayoutChg chg="modSp">
          <pc:chgData name="Larisa Morales Soto" userId="ae55080d-17f4-48de-9309-0024c0e8fdbf" providerId="ADAL" clId="{794C632D-D3BD-C142-B93F-C90E6BDD7C20}" dt="2022-05-26T18:31:59.450" v="10"/>
          <pc:sldLayoutMkLst>
            <pc:docMk/>
            <pc:sldMasterMk cId="1084967830" sldId="2147483686"/>
            <pc:sldLayoutMk cId="1616251476" sldId="2147483687"/>
          </pc:sldLayoutMkLst>
        </pc:sldLayoutChg>
        <pc:sldLayoutChg chg="modSp">
          <pc:chgData name="Larisa Morales Soto" userId="ae55080d-17f4-48de-9309-0024c0e8fdbf" providerId="ADAL" clId="{794C632D-D3BD-C142-B93F-C90E6BDD7C20}" dt="2022-05-26T18:31:59.450" v="10"/>
          <pc:sldLayoutMkLst>
            <pc:docMk/>
            <pc:sldMasterMk cId="1084967830" sldId="2147483686"/>
            <pc:sldLayoutMk cId="3111707705" sldId="2147483689"/>
          </pc:sldLayoutMkLst>
        </pc:sldLayoutChg>
        <pc:sldLayoutChg chg="modSp">
          <pc:chgData name="Larisa Morales Soto" userId="ae55080d-17f4-48de-9309-0024c0e8fdbf" providerId="ADAL" clId="{794C632D-D3BD-C142-B93F-C90E6BDD7C20}" dt="2022-05-26T18:31:59.450" v="10"/>
          <pc:sldLayoutMkLst>
            <pc:docMk/>
            <pc:sldMasterMk cId="1084967830" sldId="2147483686"/>
            <pc:sldLayoutMk cId="1523099180" sldId="2147483690"/>
          </pc:sldLayoutMkLst>
        </pc:sldLayoutChg>
        <pc:sldLayoutChg chg="modSp">
          <pc:chgData name="Larisa Morales Soto" userId="ae55080d-17f4-48de-9309-0024c0e8fdbf" providerId="ADAL" clId="{794C632D-D3BD-C142-B93F-C90E6BDD7C20}" dt="2022-05-26T18:31:59.450" v="10"/>
          <pc:sldLayoutMkLst>
            <pc:docMk/>
            <pc:sldMasterMk cId="1084967830" sldId="2147483686"/>
            <pc:sldLayoutMk cId="3265358256" sldId="2147483691"/>
          </pc:sldLayoutMkLst>
        </pc:sldLayoutChg>
        <pc:sldLayoutChg chg="modSp">
          <pc:chgData name="Larisa Morales Soto" userId="ae55080d-17f4-48de-9309-0024c0e8fdbf" providerId="ADAL" clId="{794C632D-D3BD-C142-B93F-C90E6BDD7C20}" dt="2022-05-26T18:31:59.450" v="10"/>
          <pc:sldLayoutMkLst>
            <pc:docMk/>
            <pc:sldMasterMk cId="1084967830" sldId="2147483686"/>
            <pc:sldLayoutMk cId="1530771108" sldId="2147483694"/>
          </pc:sldLayoutMkLst>
        </pc:sldLayoutChg>
        <pc:sldLayoutChg chg="modSp">
          <pc:chgData name="Larisa Morales Soto" userId="ae55080d-17f4-48de-9309-0024c0e8fdbf" providerId="ADAL" clId="{794C632D-D3BD-C142-B93F-C90E6BDD7C20}" dt="2022-05-26T18:31:59.450" v="10"/>
          <pc:sldLayoutMkLst>
            <pc:docMk/>
            <pc:sldMasterMk cId="1084967830" sldId="2147483686"/>
            <pc:sldLayoutMk cId="933287088" sldId="2147483695"/>
          </pc:sldLayoutMkLst>
        </pc:sldLayoutChg>
        <pc:sldLayoutChg chg="modSp">
          <pc:chgData name="Larisa Morales Soto" userId="ae55080d-17f4-48de-9309-0024c0e8fdbf" providerId="ADAL" clId="{794C632D-D3BD-C142-B93F-C90E6BDD7C20}" dt="2022-05-26T18:31:59.450" v="10"/>
          <pc:sldLayoutMkLst>
            <pc:docMk/>
            <pc:sldMasterMk cId="1084967830" sldId="2147483686"/>
            <pc:sldLayoutMk cId="4092914174" sldId="2147483697"/>
          </pc:sldLayoutMkLst>
        </pc:sldLayoutChg>
        <pc:sldLayoutChg chg="modSp">
          <pc:chgData name="Larisa Morales Soto" userId="ae55080d-17f4-48de-9309-0024c0e8fdbf" providerId="ADAL" clId="{794C632D-D3BD-C142-B93F-C90E6BDD7C20}" dt="2022-05-26T18:31:59.450" v="10"/>
          <pc:sldLayoutMkLst>
            <pc:docMk/>
            <pc:sldMasterMk cId="1084967830" sldId="2147483686"/>
            <pc:sldLayoutMk cId="3507166476" sldId="2147483698"/>
          </pc:sldLayoutMkLst>
        </pc:sldLayoutChg>
        <pc:sldLayoutChg chg="modSp mod">
          <pc:chgData name="Larisa Morales Soto" userId="ae55080d-17f4-48de-9309-0024c0e8fdbf" providerId="ADAL" clId="{794C632D-D3BD-C142-B93F-C90E6BDD7C20}" dt="2022-05-26T18:31:59.724" v="12"/>
          <pc:sldLayoutMkLst>
            <pc:docMk/>
            <pc:sldMasterMk cId="1084967830" sldId="2147483686"/>
            <pc:sldLayoutMk cId="3633522739" sldId="2147483699"/>
          </pc:sldLayoutMkLst>
        </pc:sldLayoutChg>
      </pc:sldMasterChg>
      <pc:sldMasterChg chg="addSp modSp modSldLayout">
        <pc:chgData name="Larisa Morales Soto" userId="ae55080d-17f4-48de-9309-0024c0e8fdbf" providerId="ADAL" clId="{794C632D-D3BD-C142-B93F-C90E6BDD7C20}" dt="2022-05-26T18:31:59.197" v="9"/>
        <pc:sldMasterMkLst>
          <pc:docMk/>
          <pc:sldMasterMk cId="758119265" sldId="2147483700"/>
        </pc:sldMasterMkLst>
        <pc:sldLayoutChg chg="modSp">
          <pc:chgData name="Larisa Morales Soto" userId="ae55080d-17f4-48de-9309-0024c0e8fdbf" providerId="ADAL" clId="{794C632D-D3BD-C142-B93F-C90E6BDD7C20}" dt="2022-05-26T18:31:59.197" v="9"/>
          <pc:sldLayoutMkLst>
            <pc:docMk/>
            <pc:sldMasterMk cId="1449374226" sldId="2147483660"/>
            <pc:sldLayoutMk cId="322694191" sldId="2147483670"/>
          </pc:sldLayoutMkLst>
        </pc:sldLayoutChg>
        <pc:sldLayoutChg chg="modSp">
          <pc:chgData name="Larisa Morales Soto" userId="ae55080d-17f4-48de-9309-0024c0e8fdbf" providerId="ADAL" clId="{794C632D-D3BD-C142-B93F-C90E6BDD7C20}" dt="2022-05-26T18:31:59.197" v="9"/>
          <pc:sldLayoutMkLst>
            <pc:docMk/>
            <pc:sldMasterMk cId="758119265" sldId="2147483700"/>
            <pc:sldLayoutMk cId="1204291474" sldId="2147483701"/>
          </pc:sldLayoutMkLst>
        </pc:sldLayoutChg>
        <pc:sldLayoutChg chg="modSp">
          <pc:chgData name="Larisa Morales Soto" userId="ae55080d-17f4-48de-9309-0024c0e8fdbf" providerId="ADAL" clId="{794C632D-D3BD-C142-B93F-C90E6BDD7C20}" dt="2022-05-26T18:31:59.197" v="9"/>
          <pc:sldLayoutMkLst>
            <pc:docMk/>
            <pc:sldMasterMk cId="758119265" sldId="2147483700"/>
            <pc:sldLayoutMk cId="1018720976" sldId="2147483703"/>
          </pc:sldLayoutMkLst>
        </pc:sldLayoutChg>
        <pc:sldLayoutChg chg="modSp">
          <pc:chgData name="Larisa Morales Soto" userId="ae55080d-17f4-48de-9309-0024c0e8fdbf" providerId="ADAL" clId="{794C632D-D3BD-C142-B93F-C90E6BDD7C20}" dt="2022-05-26T18:31:59.197" v="9"/>
          <pc:sldLayoutMkLst>
            <pc:docMk/>
            <pc:sldMasterMk cId="758119265" sldId="2147483700"/>
            <pc:sldLayoutMk cId="1702188569" sldId="2147483704"/>
          </pc:sldLayoutMkLst>
        </pc:sldLayoutChg>
        <pc:sldLayoutChg chg="modSp">
          <pc:chgData name="Larisa Morales Soto" userId="ae55080d-17f4-48de-9309-0024c0e8fdbf" providerId="ADAL" clId="{794C632D-D3BD-C142-B93F-C90E6BDD7C20}" dt="2022-05-26T18:31:59.197" v="9"/>
          <pc:sldLayoutMkLst>
            <pc:docMk/>
            <pc:sldMasterMk cId="758119265" sldId="2147483700"/>
            <pc:sldLayoutMk cId="2284658209" sldId="2147483705"/>
          </pc:sldLayoutMkLst>
        </pc:sldLayoutChg>
        <pc:sldLayoutChg chg="modSp">
          <pc:chgData name="Larisa Morales Soto" userId="ae55080d-17f4-48de-9309-0024c0e8fdbf" providerId="ADAL" clId="{794C632D-D3BD-C142-B93F-C90E6BDD7C20}" dt="2022-05-26T18:31:59.197" v="9"/>
          <pc:sldLayoutMkLst>
            <pc:docMk/>
            <pc:sldMasterMk cId="758119265" sldId="2147483700"/>
            <pc:sldLayoutMk cId="1115046667" sldId="2147483708"/>
          </pc:sldLayoutMkLst>
        </pc:sldLayoutChg>
        <pc:sldLayoutChg chg="modSp">
          <pc:chgData name="Larisa Morales Soto" userId="ae55080d-17f4-48de-9309-0024c0e8fdbf" providerId="ADAL" clId="{794C632D-D3BD-C142-B93F-C90E6BDD7C20}" dt="2022-05-26T18:31:59.197" v="9"/>
          <pc:sldLayoutMkLst>
            <pc:docMk/>
            <pc:sldMasterMk cId="758119265" sldId="2147483700"/>
            <pc:sldLayoutMk cId="254514637" sldId="2147483709"/>
          </pc:sldLayoutMkLst>
        </pc:sldLayoutChg>
        <pc:sldLayoutChg chg="modSp">
          <pc:chgData name="Larisa Morales Soto" userId="ae55080d-17f4-48de-9309-0024c0e8fdbf" providerId="ADAL" clId="{794C632D-D3BD-C142-B93F-C90E6BDD7C20}" dt="2022-05-26T18:31:59.197" v="9"/>
          <pc:sldLayoutMkLst>
            <pc:docMk/>
            <pc:sldMasterMk cId="758119265" sldId="2147483700"/>
            <pc:sldLayoutMk cId="3446685975" sldId="2147483711"/>
          </pc:sldLayoutMkLst>
        </pc:sldLayoutChg>
        <pc:sldLayoutChg chg="modSp">
          <pc:chgData name="Larisa Morales Soto" userId="ae55080d-17f4-48de-9309-0024c0e8fdbf" providerId="ADAL" clId="{794C632D-D3BD-C142-B93F-C90E6BDD7C20}" dt="2022-05-26T18:31:59.197" v="9"/>
          <pc:sldLayoutMkLst>
            <pc:docMk/>
            <pc:sldMasterMk cId="758119265" sldId="2147483700"/>
            <pc:sldLayoutMk cId="1926200463" sldId="2147483712"/>
          </pc:sldLayoutMkLst>
        </pc:sldLayoutChg>
        <pc:sldLayoutChg chg="modSp">
          <pc:chgData name="Larisa Morales Soto" userId="ae55080d-17f4-48de-9309-0024c0e8fdbf" providerId="ADAL" clId="{794C632D-D3BD-C142-B93F-C90E6BDD7C20}" dt="2022-05-26T18:31:59.197" v="9"/>
          <pc:sldLayoutMkLst>
            <pc:docMk/>
            <pc:sldMasterMk cId="758119265" sldId="2147483700"/>
            <pc:sldLayoutMk cId="2147748066" sldId="2147483713"/>
          </pc:sldLayoutMkLst>
        </pc:sldLayoutChg>
      </pc:sldMasterChg>
      <pc:sldMasterChg chg="addSp">
        <pc:chgData name="Larisa Morales Soto" userId="ae55080d-17f4-48de-9309-0024c0e8fdbf" providerId="ADAL" clId="{794C632D-D3BD-C142-B93F-C90E6BDD7C20}" dt="2022-05-26T18:31:52.959" v="6"/>
        <pc:sldMasterMkLst>
          <pc:docMk/>
          <pc:sldMasterMk cId="142938108" sldId="2147483714"/>
        </pc:sldMasterMkLst>
      </pc:sldMasterChg>
    </pc:docChg>
  </pc:docChgLst>
  <pc:docChgLst>
    <pc:chgData name="Meghana Munipalle" userId="49a8e86b-6c02-46d8-80e9-c3d5abd0f7d9" providerId="ADAL" clId="{39B7C4E8-C5D6-44C0-83B7-64988FB92F2B}"/>
    <pc:docChg chg="custSel addSld delSld modSld sldOrd">
      <pc:chgData name="Meghana Munipalle" userId="49a8e86b-6c02-46d8-80e9-c3d5abd0f7d9" providerId="ADAL" clId="{39B7C4E8-C5D6-44C0-83B7-64988FB92F2B}" dt="2023-11-13T15:47:00.766" v="658" actId="1076"/>
      <pc:docMkLst>
        <pc:docMk/>
      </pc:docMkLst>
      <pc:sldChg chg="addSp delSp modSp mod">
        <pc:chgData name="Meghana Munipalle" userId="49a8e86b-6c02-46d8-80e9-c3d5abd0f7d9" providerId="ADAL" clId="{39B7C4E8-C5D6-44C0-83B7-64988FB92F2B}" dt="2023-11-13T13:30:48.953" v="141" actId="1076"/>
        <pc:sldMkLst>
          <pc:docMk/>
          <pc:sldMk cId="2115249166" sldId="263"/>
        </pc:sldMkLst>
      </pc:sldChg>
      <pc:sldChg chg="addSp delSp modSp add mod">
        <pc:chgData name="Meghana Munipalle" userId="49a8e86b-6c02-46d8-80e9-c3d5abd0f7d9" providerId="ADAL" clId="{39B7C4E8-C5D6-44C0-83B7-64988FB92F2B}" dt="2023-11-13T15:42:21.713" v="598" actId="403"/>
        <pc:sldMkLst>
          <pc:docMk/>
          <pc:sldMk cId="2799062228" sldId="336"/>
        </pc:sldMkLst>
      </pc:sldChg>
      <pc:sldChg chg="add del ord">
        <pc:chgData name="Meghana Munipalle" userId="49a8e86b-6c02-46d8-80e9-c3d5abd0f7d9" providerId="ADAL" clId="{39B7C4E8-C5D6-44C0-83B7-64988FB92F2B}" dt="2023-11-13T15:22:47.582" v="145" actId="47"/>
        <pc:sldMkLst>
          <pc:docMk/>
          <pc:sldMk cId="3224229944" sldId="336"/>
        </pc:sldMkLst>
      </pc:sldChg>
      <pc:sldChg chg="addSp modSp add mod">
        <pc:chgData name="Meghana Munipalle" userId="49a8e86b-6c02-46d8-80e9-c3d5abd0f7d9" providerId="ADAL" clId="{39B7C4E8-C5D6-44C0-83B7-64988FB92F2B}" dt="2023-11-13T15:47:00.766" v="658" actId="1076"/>
        <pc:sldMkLst>
          <pc:docMk/>
          <pc:sldMk cId="3294673405" sldId="337"/>
        </pc:sldMkLst>
      </pc:sldChg>
    </pc:docChg>
  </pc:docChgLst>
  <pc:docChgLst>
    <pc:chgData name="Meghana Munipalle" userId="49a8e86b-6c02-46d8-80e9-c3d5abd0f7d9" providerId="ADAL" clId="{923F1E18-264E-4DBF-92E5-C5DBE6E131E6}"/>
    <pc:docChg chg="custSel addSld modSld sldOrd">
      <pc:chgData name="Meghana Munipalle" userId="49a8e86b-6c02-46d8-80e9-c3d5abd0f7d9" providerId="ADAL" clId="{923F1E18-264E-4DBF-92E5-C5DBE6E131E6}" dt="2025-08-05T11:29:11.429" v="41" actId="6549"/>
      <pc:docMkLst>
        <pc:docMk/>
      </pc:docMkLst>
      <pc:sldChg chg="modSp mod">
        <pc:chgData name="Meghana Munipalle" userId="49a8e86b-6c02-46d8-80e9-c3d5abd0f7d9" providerId="ADAL" clId="{923F1E18-264E-4DBF-92E5-C5DBE6E131E6}" dt="2025-08-04T23:22:47.539" v="37" actId="20577"/>
        <pc:sldMkLst>
          <pc:docMk/>
          <pc:sldMk cId="2115249166" sldId="263"/>
        </pc:sldMkLst>
        <pc:spChg chg="mod">
          <ac:chgData name="Meghana Munipalle" userId="49a8e86b-6c02-46d8-80e9-c3d5abd0f7d9" providerId="ADAL" clId="{923F1E18-264E-4DBF-92E5-C5DBE6E131E6}" dt="2025-08-04T23:22:47.539" v="37" actId="20577"/>
          <ac:spMkLst>
            <pc:docMk/>
            <pc:sldMk cId="2115249166" sldId="263"/>
            <ac:spMk id="4" creationId="{CF94DFB1-4EC7-2FEB-1B37-FCFA8D4914D0}"/>
          </ac:spMkLst>
        </pc:spChg>
      </pc:sldChg>
      <pc:sldChg chg="modNotesTx">
        <pc:chgData name="Meghana Munipalle" userId="49a8e86b-6c02-46d8-80e9-c3d5abd0f7d9" providerId="ADAL" clId="{923F1E18-264E-4DBF-92E5-C5DBE6E131E6}" dt="2025-08-05T11:28:59.578" v="39" actId="6549"/>
        <pc:sldMkLst>
          <pc:docMk/>
          <pc:sldMk cId="3891667287" sldId="277"/>
        </pc:sldMkLst>
      </pc:sldChg>
      <pc:sldChg chg="modNotesTx">
        <pc:chgData name="Meghana Munipalle" userId="49a8e86b-6c02-46d8-80e9-c3d5abd0f7d9" providerId="ADAL" clId="{923F1E18-264E-4DBF-92E5-C5DBE6E131E6}" dt="2025-08-05T11:29:06.512" v="40" actId="6549"/>
        <pc:sldMkLst>
          <pc:docMk/>
          <pc:sldMk cId="4086322127" sldId="329"/>
        </pc:sldMkLst>
      </pc:sldChg>
      <pc:sldChg chg="modNotesTx">
        <pc:chgData name="Meghana Munipalle" userId="49a8e86b-6c02-46d8-80e9-c3d5abd0f7d9" providerId="ADAL" clId="{923F1E18-264E-4DBF-92E5-C5DBE6E131E6}" dt="2025-08-05T11:29:11.429" v="41" actId="6549"/>
        <pc:sldMkLst>
          <pc:docMk/>
          <pc:sldMk cId="1163553052" sldId="331"/>
        </pc:sldMkLst>
      </pc:sldChg>
      <pc:sldChg chg="delSp modSp add mod ord">
        <pc:chgData name="Meghana Munipalle" userId="49a8e86b-6c02-46d8-80e9-c3d5abd0f7d9" providerId="ADAL" clId="{923F1E18-264E-4DBF-92E5-C5DBE6E131E6}" dt="2025-08-04T23:23:08.745" v="38" actId="1076"/>
        <pc:sldMkLst>
          <pc:docMk/>
          <pc:sldMk cId="597179676" sldId="338"/>
        </pc:sldMkLst>
        <pc:spChg chg="mod">
          <ac:chgData name="Meghana Munipalle" userId="49a8e86b-6c02-46d8-80e9-c3d5abd0f7d9" providerId="ADAL" clId="{923F1E18-264E-4DBF-92E5-C5DBE6E131E6}" dt="2025-08-04T23:22:11.406" v="20" actId="20577"/>
          <ac:spMkLst>
            <pc:docMk/>
            <pc:sldMk cId="597179676" sldId="338"/>
            <ac:spMk id="3" creationId="{F23B0765-AF02-6993-E8E1-663571017AF9}"/>
          </ac:spMkLst>
        </pc:spChg>
        <pc:spChg chg="mod">
          <ac:chgData name="Meghana Munipalle" userId="49a8e86b-6c02-46d8-80e9-c3d5abd0f7d9" providerId="ADAL" clId="{923F1E18-264E-4DBF-92E5-C5DBE6E131E6}" dt="2025-08-04T23:23:08.745" v="38" actId="1076"/>
          <ac:spMkLst>
            <pc:docMk/>
            <pc:sldMk cId="597179676" sldId="338"/>
            <ac:spMk id="4" creationId="{31D4F293-CC73-4A35-BA8D-82AD3FF46196}"/>
          </ac:spMkLst>
        </pc:spChg>
        <pc:picChg chg="del">
          <ac:chgData name="Meghana Munipalle" userId="49a8e86b-6c02-46d8-80e9-c3d5abd0f7d9" providerId="ADAL" clId="{923F1E18-264E-4DBF-92E5-C5DBE6E131E6}" dt="2025-08-04T23:22:13.936" v="21" actId="478"/>
          <ac:picMkLst>
            <pc:docMk/>
            <pc:sldMk cId="597179676" sldId="338"/>
            <ac:picMk id="8" creationId="{F97334D4-D877-93E6-F0C2-0A60875CE608}"/>
          </ac:picMkLst>
        </pc:picChg>
      </pc:sldChg>
    </pc:docChg>
  </pc:docChgLst>
  <pc:docChgLst>
    <pc:chgData name="Rhalena Amber Thomas, Dr" userId="S::rhalena.thomas@mcgill.ca::9eb46b37-a79e-4618-8f12-38180ad119f3" providerId="AD" clId="Web-{139F7280-BEF9-F1CE-3415-BA56CBEBA00A}"/>
    <pc:docChg chg="modSld">
      <pc:chgData name="Rhalena Amber Thomas, Dr" userId="S::rhalena.thomas@mcgill.ca::9eb46b37-a79e-4618-8f12-38180ad119f3" providerId="AD" clId="Web-{139F7280-BEF9-F1CE-3415-BA56CBEBA00A}" dt="2023-05-02T15:47:49.777" v="3"/>
      <pc:docMkLst>
        <pc:docMk/>
      </pc:docMkLst>
      <pc:sldChg chg="addSp modSp">
        <pc:chgData name="Rhalena Amber Thomas, Dr" userId="S::rhalena.thomas@mcgill.ca::9eb46b37-a79e-4618-8f12-38180ad119f3" providerId="AD" clId="Web-{139F7280-BEF9-F1CE-3415-BA56CBEBA00A}" dt="2023-05-02T15:47:35.870" v="1"/>
        <pc:sldMkLst>
          <pc:docMk/>
          <pc:sldMk cId="2115249166" sldId="263"/>
        </pc:sldMkLst>
      </pc:sldChg>
      <pc:sldChg chg="addSp modSp">
        <pc:chgData name="Rhalena Amber Thomas, Dr" userId="S::rhalena.thomas@mcgill.ca::9eb46b37-a79e-4618-8f12-38180ad119f3" providerId="AD" clId="Web-{139F7280-BEF9-F1CE-3415-BA56CBEBA00A}" dt="2023-05-02T15:47:49.777" v="3"/>
        <pc:sldMkLst>
          <pc:docMk/>
          <pc:sldMk cId="3891667287" sldId="27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4DDBAB-841E-4A12-8DB7-9A62F6DE5C78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2B3B4D49-0F98-4828-9392-39A8C77FD160}">
      <dgm:prSet phldrT="[Text]"/>
      <dgm:spPr/>
      <dgm:t>
        <a:bodyPr/>
        <a:lstStyle/>
        <a:p>
          <a:r>
            <a:rPr lang="en-CA" dirty="0"/>
            <a:t>Initialize</a:t>
          </a:r>
        </a:p>
      </dgm:t>
    </dgm:pt>
    <dgm:pt modelId="{2C8FB166-031A-4E11-8E91-CFB826BD43E5}" type="parTrans" cxnId="{7F356854-C6CD-4ECA-8DB1-49AF7DB79DF1}">
      <dgm:prSet/>
      <dgm:spPr/>
      <dgm:t>
        <a:bodyPr/>
        <a:lstStyle/>
        <a:p>
          <a:endParaRPr lang="en-CA"/>
        </a:p>
      </dgm:t>
    </dgm:pt>
    <dgm:pt modelId="{1F832492-8770-4C46-AB93-5E2B1E75DAF8}" type="sibTrans" cxnId="{7F356854-C6CD-4ECA-8DB1-49AF7DB79DF1}">
      <dgm:prSet/>
      <dgm:spPr/>
      <dgm:t>
        <a:bodyPr/>
        <a:lstStyle/>
        <a:p>
          <a:endParaRPr lang="en-CA"/>
        </a:p>
      </dgm:t>
    </dgm:pt>
    <dgm:pt modelId="{4D059DB8-AA22-4CC4-959B-F0563BBAE09E}">
      <dgm:prSet phldrT="[Text]"/>
      <dgm:spPr/>
      <dgm:t>
        <a:bodyPr/>
        <a:lstStyle/>
        <a:p>
          <a:r>
            <a:rPr lang="en-CA" dirty="0"/>
            <a:t>Calculate forces</a:t>
          </a:r>
        </a:p>
      </dgm:t>
    </dgm:pt>
    <dgm:pt modelId="{DFF6A6B8-52D5-4571-BB4F-D50FE675DCF5}" type="parTrans" cxnId="{4AD6CDF9-7650-4BE9-87DD-C5A4A3297680}">
      <dgm:prSet/>
      <dgm:spPr/>
      <dgm:t>
        <a:bodyPr/>
        <a:lstStyle/>
        <a:p>
          <a:endParaRPr lang="en-CA"/>
        </a:p>
      </dgm:t>
    </dgm:pt>
    <dgm:pt modelId="{A9E35B8F-0317-45C4-9CD4-D16B305C3130}" type="sibTrans" cxnId="{4AD6CDF9-7650-4BE9-87DD-C5A4A3297680}">
      <dgm:prSet/>
      <dgm:spPr/>
      <dgm:t>
        <a:bodyPr/>
        <a:lstStyle/>
        <a:p>
          <a:endParaRPr lang="en-CA"/>
        </a:p>
      </dgm:t>
    </dgm:pt>
    <dgm:pt modelId="{BB198491-81BE-4BEC-850A-06D4F2F3BB54}">
      <dgm:prSet phldrT="[Text]"/>
      <dgm:spPr/>
      <dgm:t>
        <a:bodyPr/>
        <a:lstStyle/>
        <a:p>
          <a:r>
            <a:rPr lang="en-CA" dirty="0"/>
            <a:t>Compute final quantities</a:t>
          </a:r>
        </a:p>
      </dgm:t>
    </dgm:pt>
    <dgm:pt modelId="{B79E8610-B13A-4913-BB77-D7A78F195634}" type="parTrans" cxnId="{5C1C24C1-49FD-432E-95F1-8914581BD4B5}">
      <dgm:prSet/>
      <dgm:spPr/>
      <dgm:t>
        <a:bodyPr/>
        <a:lstStyle/>
        <a:p>
          <a:endParaRPr lang="en-CA"/>
        </a:p>
      </dgm:t>
    </dgm:pt>
    <dgm:pt modelId="{F480F28D-5024-4F0A-91BD-814D52693AA6}" type="sibTrans" cxnId="{5C1C24C1-49FD-432E-95F1-8914581BD4B5}">
      <dgm:prSet/>
      <dgm:spPr/>
      <dgm:t>
        <a:bodyPr/>
        <a:lstStyle/>
        <a:p>
          <a:endParaRPr lang="en-CA"/>
        </a:p>
      </dgm:t>
    </dgm:pt>
    <dgm:pt modelId="{47BA537F-7655-4463-AD68-57171DF40123}">
      <dgm:prSet phldrT="[Text]"/>
      <dgm:spPr/>
      <dgm:t>
        <a:bodyPr/>
        <a:lstStyle/>
        <a:p>
          <a:r>
            <a:rPr lang="en-CA" dirty="0"/>
            <a:t>Move particles</a:t>
          </a:r>
        </a:p>
      </dgm:t>
    </dgm:pt>
    <dgm:pt modelId="{00B67C39-0F38-4ACF-9406-F44A8D88BC6D}" type="parTrans" cxnId="{4D03B210-46F7-4D50-B814-87BF500A4630}">
      <dgm:prSet/>
      <dgm:spPr/>
      <dgm:t>
        <a:bodyPr/>
        <a:lstStyle/>
        <a:p>
          <a:endParaRPr lang="en-CA"/>
        </a:p>
      </dgm:t>
    </dgm:pt>
    <dgm:pt modelId="{4B10B506-D3C3-404C-BAF7-FDD2ADD3708D}" type="sibTrans" cxnId="{4D03B210-46F7-4D50-B814-87BF500A4630}">
      <dgm:prSet/>
      <dgm:spPr/>
      <dgm:t>
        <a:bodyPr/>
        <a:lstStyle/>
        <a:p>
          <a:endParaRPr lang="en-CA"/>
        </a:p>
      </dgm:t>
    </dgm:pt>
    <dgm:pt modelId="{718FD5A2-4D41-4A72-BFDA-3263FE923ABE}" type="pres">
      <dgm:prSet presAssocID="{464DDBAB-841E-4A12-8DB7-9A62F6DE5C78}" presName="Name0" presStyleCnt="0">
        <dgm:presLayoutVars>
          <dgm:dir/>
          <dgm:resizeHandles val="exact"/>
        </dgm:presLayoutVars>
      </dgm:prSet>
      <dgm:spPr/>
    </dgm:pt>
    <dgm:pt modelId="{D74D45A3-0077-4DAE-97D4-210D7CD5DDC4}" type="pres">
      <dgm:prSet presAssocID="{2B3B4D49-0F98-4828-9392-39A8C77FD160}" presName="node" presStyleLbl="node1" presStyleIdx="0" presStyleCnt="4">
        <dgm:presLayoutVars>
          <dgm:bulletEnabled val="1"/>
        </dgm:presLayoutVars>
      </dgm:prSet>
      <dgm:spPr/>
    </dgm:pt>
    <dgm:pt modelId="{18F0AEFB-CE84-46E8-8F29-9446193DE686}" type="pres">
      <dgm:prSet presAssocID="{1F832492-8770-4C46-AB93-5E2B1E75DAF8}" presName="sibTrans" presStyleLbl="sibTrans2D1" presStyleIdx="0" presStyleCnt="3"/>
      <dgm:spPr/>
    </dgm:pt>
    <dgm:pt modelId="{A12C8708-ABE8-455E-B7ED-21FBD65BB17B}" type="pres">
      <dgm:prSet presAssocID="{1F832492-8770-4C46-AB93-5E2B1E75DAF8}" presName="connectorText" presStyleLbl="sibTrans2D1" presStyleIdx="0" presStyleCnt="3"/>
      <dgm:spPr/>
    </dgm:pt>
    <dgm:pt modelId="{6031935F-8186-4D24-A130-29F35BA65E1E}" type="pres">
      <dgm:prSet presAssocID="{4D059DB8-AA22-4CC4-959B-F0563BBAE09E}" presName="node" presStyleLbl="node1" presStyleIdx="1" presStyleCnt="4">
        <dgm:presLayoutVars>
          <dgm:bulletEnabled val="1"/>
        </dgm:presLayoutVars>
      </dgm:prSet>
      <dgm:spPr/>
    </dgm:pt>
    <dgm:pt modelId="{2750752A-9676-4558-918C-32CC8DB47243}" type="pres">
      <dgm:prSet presAssocID="{A9E35B8F-0317-45C4-9CD4-D16B305C3130}" presName="sibTrans" presStyleLbl="sibTrans2D1" presStyleIdx="1" presStyleCnt="3"/>
      <dgm:spPr/>
    </dgm:pt>
    <dgm:pt modelId="{9CAFBDCF-E18A-40F5-99E4-50334D2E3DD1}" type="pres">
      <dgm:prSet presAssocID="{A9E35B8F-0317-45C4-9CD4-D16B305C3130}" presName="connectorText" presStyleLbl="sibTrans2D1" presStyleIdx="1" presStyleCnt="3"/>
      <dgm:spPr/>
    </dgm:pt>
    <dgm:pt modelId="{A6B6BAE3-4FE4-471C-8281-0EA78F33223E}" type="pres">
      <dgm:prSet presAssocID="{47BA537F-7655-4463-AD68-57171DF40123}" presName="node" presStyleLbl="node1" presStyleIdx="2" presStyleCnt="4">
        <dgm:presLayoutVars>
          <dgm:bulletEnabled val="1"/>
        </dgm:presLayoutVars>
      </dgm:prSet>
      <dgm:spPr/>
    </dgm:pt>
    <dgm:pt modelId="{BB1EC915-1D24-41D4-82A0-CE5C69429485}" type="pres">
      <dgm:prSet presAssocID="{4B10B506-D3C3-404C-BAF7-FDD2ADD3708D}" presName="sibTrans" presStyleLbl="sibTrans2D1" presStyleIdx="2" presStyleCnt="3"/>
      <dgm:spPr/>
    </dgm:pt>
    <dgm:pt modelId="{2778F7F8-93C1-471F-B70A-4EB65DF1DF31}" type="pres">
      <dgm:prSet presAssocID="{4B10B506-D3C3-404C-BAF7-FDD2ADD3708D}" presName="connectorText" presStyleLbl="sibTrans2D1" presStyleIdx="2" presStyleCnt="3"/>
      <dgm:spPr/>
    </dgm:pt>
    <dgm:pt modelId="{5C0522DA-1B83-4A07-B5A5-175466BAF1B2}" type="pres">
      <dgm:prSet presAssocID="{BB198491-81BE-4BEC-850A-06D4F2F3BB54}" presName="node" presStyleLbl="node1" presStyleIdx="3" presStyleCnt="4">
        <dgm:presLayoutVars>
          <dgm:bulletEnabled val="1"/>
        </dgm:presLayoutVars>
      </dgm:prSet>
      <dgm:spPr/>
    </dgm:pt>
  </dgm:ptLst>
  <dgm:cxnLst>
    <dgm:cxn modelId="{4D03B210-46F7-4D50-B814-87BF500A4630}" srcId="{464DDBAB-841E-4A12-8DB7-9A62F6DE5C78}" destId="{47BA537F-7655-4463-AD68-57171DF40123}" srcOrd="2" destOrd="0" parTransId="{00B67C39-0F38-4ACF-9406-F44A8D88BC6D}" sibTransId="{4B10B506-D3C3-404C-BAF7-FDD2ADD3708D}"/>
    <dgm:cxn modelId="{94924738-A7EE-42CA-9604-896D1A28A0FC}" type="presOf" srcId="{464DDBAB-841E-4A12-8DB7-9A62F6DE5C78}" destId="{718FD5A2-4D41-4A72-BFDA-3263FE923ABE}" srcOrd="0" destOrd="0" presId="urn:microsoft.com/office/officeart/2005/8/layout/process1"/>
    <dgm:cxn modelId="{6E007861-B946-4C45-978E-745BE896C2B0}" type="presOf" srcId="{2B3B4D49-0F98-4828-9392-39A8C77FD160}" destId="{D74D45A3-0077-4DAE-97D4-210D7CD5DDC4}" srcOrd="0" destOrd="0" presId="urn:microsoft.com/office/officeart/2005/8/layout/process1"/>
    <dgm:cxn modelId="{1457176D-DBA2-475D-9008-330C2457F48A}" type="presOf" srcId="{1F832492-8770-4C46-AB93-5E2B1E75DAF8}" destId="{18F0AEFB-CE84-46E8-8F29-9446193DE686}" srcOrd="0" destOrd="0" presId="urn:microsoft.com/office/officeart/2005/8/layout/process1"/>
    <dgm:cxn modelId="{BD9C854F-7D4A-4A35-8D1B-32D91C86FA37}" type="presOf" srcId="{4D059DB8-AA22-4CC4-959B-F0563BBAE09E}" destId="{6031935F-8186-4D24-A130-29F35BA65E1E}" srcOrd="0" destOrd="0" presId="urn:microsoft.com/office/officeart/2005/8/layout/process1"/>
    <dgm:cxn modelId="{7F356854-C6CD-4ECA-8DB1-49AF7DB79DF1}" srcId="{464DDBAB-841E-4A12-8DB7-9A62F6DE5C78}" destId="{2B3B4D49-0F98-4828-9392-39A8C77FD160}" srcOrd="0" destOrd="0" parTransId="{2C8FB166-031A-4E11-8E91-CFB826BD43E5}" sibTransId="{1F832492-8770-4C46-AB93-5E2B1E75DAF8}"/>
    <dgm:cxn modelId="{64746D83-2A38-4B03-AF0D-D4BDC83BFBC3}" type="presOf" srcId="{4B10B506-D3C3-404C-BAF7-FDD2ADD3708D}" destId="{BB1EC915-1D24-41D4-82A0-CE5C69429485}" srcOrd="0" destOrd="0" presId="urn:microsoft.com/office/officeart/2005/8/layout/process1"/>
    <dgm:cxn modelId="{5BE24086-ED98-4B76-A892-B0D227655A83}" type="presOf" srcId="{47BA537F-7655-4463-AD68-57171DF40123}" destId="{A6B6BAE3-4FE4-471C-8281-0EA78F33223E}" srcOrd="0" destOrd="0" presId="urn:microsoft.com/office/officeart/2005/8/layout/process1"/>
    <dgm:cxn modelId="{D990678C-95DA-49B0-85AB-EF07A1A77DE1}" type="presOf" srcId="{A9E35B8F-0317-45C4-9CD4-D16B305C3130}" destId="{9CAFBDCF-E18A-40F5-99E4-50334D2E3DD1}" srcOrd="1" destOrd="0" presId="urn:microsoft.com/office/officeart/2005/8/layout/process1"/>
    <dgm:cxn modelId="{94D2AA95-D636-4932-950C-7689502B74C6}" type="presOf" srcId="{BB198491-81BE-4BEC-850A-06D4F2F3BB54}" destId="{5C0522DA-1B83-4A07-B5A5-175466BAF1B2}" srcOrd="0" destOrd="0" presId="urn:microsoft.com/office/officeart/2005/8/layout/process1"/>
    <dgm:cxn modelId="{ED8B20A9-43F3-4982-93A1-3261F9547C50}" type="presOf" srcId="{1F832492-8770-4C46-AB93-5E2B1E75DAF8}" destId="{A12C8708-ABE8-455E-B7ED-21FBD65BB17B}" srcOrd="1" destOrd="0" presId="urn:microsoft.com/office/officeart/2005/8/layout/process1"/>
    <dgm:cxn modelId="{5C1C24C1-49FD-432E-95F1-8914581BD4B5}" srcId="{464DDBAB-841E-4A12-8DB7-9A62F6DE5C78}" destId="{BB198491-81BE-4BEC-850A-06D4F2F3BB54}" srcOrd="3" destOrd="0" parTransId="{B79E8610-B13A-4913-BB77-D7A78F195634}" sibTransId="{F480F28D-5024-4F0A-91BD-814D52693AA6}"/>
    <dgm:cxn modelId="{49EC8DDF-5B8D-4033-9A2A-5D221AF2C7EB}" type="presOf" srcId="{4B10B506-D3C3-404C-BAF7-FDD2ADD3708D}" destId="{2778F7F8-93C1-471F-B70A-4EB65DF1DF31}" srcOrd="1" destOrd="0" presId="urn:microsoft.com/office/officeart/2005/8/layout/process1"/>
    <dgm:cxn modelId="{99911EF4-F76D-4B87-A8D1-45EE2A1BD676}" type="presOf" srcId="{A9E35B8F-0317-45C4-9CD4-D16B305C3130}" destId="{2750752A-9676-4558-918C-32CC8DB47243}" srcOrd="0" destOrd="0" presId="urn:microsoft.com/office/officeart/2005/8/layout/process1"/>
    <dgm:cxn modelId="{4AD6CDF9-7650-4BE9-87DD-C5A4A3297680}" srcId="{464DDBAB-841E-4A12-8DB7-9A62F6DE5C78}" destId="{4D059DB8-AA22-4CC4-959B-F0563BBAE09E}" srcOrd="1" destOrd="0" parTransId="{DFF6A6B8-52D5-4571-BB4F-D50FE675DCF5}" sibTransId="{A9E35B8F-0317-45C4-9CD4-D16B305C3130}"/>
    <dgm:cxn modelId="{1594B4B0-12B2-4D2A-928B-B31B8044E433}" type="presParOf" srcId="{718FD5A2-4D41-4A72-BFDA-3263FE923ABE}" destId="{D74D45A3-0077-4DAE-97D4-210D7CD5DDC4}" srcOrd="0" destOrd="0" presId="urn:microsoft.com/office/officeart/2005/8/layout/process1"/>
    <dgm:cxn modelId="{6A4FBC14-B459-43EF-9601-764EE354BCB6}" type="presParOf" srcId="{718FD5A2-4D41-4A72-BFDA-3263FE923ABE}" destId="{18F0AEFB-CE84-46E8-8F29-9446193DE686}" srcOrd="1" destOrd="0" presId="urn:microsoft.com/office/officeart/2005/8/layout/process1"/>
    <dgm:cxn modelId="{60FD34C5-3BB8-43D7-A452-C148204A7413}" type="presParOf" srcId="{18F0AEFB-CE84-46E8-8F29-9446193DE686}" destId="{A12C8708-ABE8-455E-B7ED-21FBD65BB17B}" srcOrd="0" destOrd="0" presId="urn:microsoft.com/office/officeart/2005/8/layout/process1"/>
    <dgm:cxn modelId="{3A58A43F-160E-413D-AD9C-675A949D8B9F}" type="presParOf" srcId="{718FD5A2-4D41-4A72-BFDA-3263FE923ABE}" destId="{6031935F-8186-4D24-A130-29F35BA65E1E}" srcOrd="2" destOrd="0" presId="urn:microsoft.com/office/officeart/2005/8/layout/process1"/>
    <dgm:cxn modelId="{E5EB9647-9128-45D7-A2B7-7A25AE5118D6}" type="presParOf" srcId="{718FD5A2-4D41-4A72-BFDA-3263FE923ABE}" destId="{2750752A-9676-4558-918C-32CC8DB47243}" srcOrd="3" destOrd="0" presId="urn:microsoft.com/office/officeart/2005/8/layout/process1"/>
    <dgm:cxn modelId="{B07207C1-CFD4-4966-80E4-36A4C86B221C}" type="presParOf" srcId="{2750752A-9676-4558-918C-32CC8DB47243}" destId="{9CAFBDCF-E18A-40F5-99E4-50334D2E3DD1}" srcOrd="0" destOrd="0" presId="urn:microsoft.com/office/officeart/2005/8/layout/process1"/>
    <dgm:cxn modelId="{E1F90007-4C11-47B1-BF26-4107F31915E0}" type="presParOf" srcId="{718FD5A2-4D41-4A72-BFDA-3263FE923ABE}" destId="{A6B6BAE3-4FE4-471C-8281-0EA78F33223E}" srcOrd="4" destOrd="0" presId="urn:microsoft.com/office/officeart/2005/8/layout/process1"/>
    <dgm:cxn modelId="{332534C5-1DCE-4502-8E31-6597E2E537FA}" type="presParOf" srcId="{718FD5A2-4D41-4A72-BFDA-3263FE923ABE}" destId="{BB1EC915-1D24-41D4-82A0-CE5C69429485}" srcOrd="5" destOrd="0" presId="urn:microsoft.com/office/officeart/2005/8/layout/process1"/>
    <dgm:cxn modelId="{07EB43FE-F568-4C34-992A-5B641CD96EB6}" type="presParOf" srcId="{BB1EC915-1D24-41D4-82A0-CE5C69429485}" destId="{2778F7F8-93C1-471F-B70A-4EB65DF1DF31}" srcOrd="0" destOrd="0" presId="urn:microsoft.com/office/officeart/2005/8/layout/process1"/>
    <dgm:cxn modelId="{23229BC6-B5DA-4731-A9B4-228D9BF5EA2B}" type="presParOf" srcId="{718FD5A2-4D41-4A72-BFDA-3263FE923ABE}" destId="{5C0522DA-1B83-4A07-B5A5-175466BAF1B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4DDBAB-841E-4A12-8DB7-9A62F6DE5C78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2B3B4D49-0F98-4828-9392-39A8C77FD160}">
      <dgm:prSet phldrT="[Text]"/>
      <dgm:spPr/>
      <dgm:t>
        <a:bodyPr/>
        <a:lstStyle/>
        <a:p>
          <a:r>
            <a:rPr lang="en-CA" dirty="0"/>
            <a:t>Initialize</a:t>
          </a:r>
        </a:p>
      </dgm:t>
    </dgm:pt>
    <dgm:pt modelId="{2C8FB166-031A-4E11-8E91-CFB826BD43E5}" type="parTrans" cxnId="{7F356854-C6CD-4ECA-8DB1-49AF7DB79DF1}">
      <dgm:prSet/>
      <dgm:spPr/>
      <dgm:t>
        <a:bodyPr/>
        <a:lstStyle/>
        <a:p>
          <a:endParaRPr lang="en-CA"/>
        </a:p>
      </dgm:t>
    </dgm:pt>
    <dgm:pt modelId="{1F832492-8770-4C46-AB93-5E2B1E75DAF8}" type="sibTrans" cxnId="{7F356854-C6CD-4ECA-8DB1-49AF7DB79DF1}">
      <dgm:prSet/>
      <dgm:spPr/>
      <dgm:t>
        <a:bodyPr/>
        <a:lstStyle/>
        <a:p>
          <a:endParaRPr lang="en-CA"/>
        </a:p>
      </dgm:t>
    </dgm:pt>
    <dgm:pt modelId="{4D059DB8-AA22-4CC4-959B-F0563BBAE09E}">
      <dgm:prSet phldrT="[Text]"/>
      <dgm:spPr/>
      <dgm:t>
        <a:bodyPr/>
        <a:lstStyle/>
        <a:p>
          <a:r>
            <a:rPr lang="en-CA" dirty="0"/>
            <a:t>Calculate forces</a:t>
          </a:r>
        </a:p>
      </dgm:t>
    </dgm:pt>
    <dgm:pt modelId="{DFF6A6B8-52D5-4571-BB4F-D50FE675DCF5}" type="parTrans" cxnId="{4AD6CDF9-7650-4BE9-87DD-C5A4A3297680}">
      <dgm:prSet/>
      <dgm:spPr/>
      <dgm:t>
        <a:bodyPr/>
        <a:lstStyle/>
        <a:p>
          <a:endParaRPr lang="en-CA"/>
        </a:p>
      </dgm:t>
    </dgm:pt>
    <dgm:pt modelId="{A9E35B8F-0317-45C4-9CD4-D16B305C3130}" type="sibTrans" cxnId="{4AD6CDF9-7650-4BE9-87DD-C5A4A3297680}">
      <dgm:prSet/>
      <dgm:spPr/>
      <dgm:t>
        <a:bodyPr/>
        <a:lstStyle/>
        <a:p>
          <a:endParaRPr lang="en-CA"/>
        </a:p>
      </dgm:t>
    </dgm:pt>
    <dgm:pt modelId="{BB198491-81BE-4BEC-850A-06D4F2F3BB54}">
      <dgm:prSet phldrT="[Text]"/>
      <dgm:spPr/>
      <dgm:t>
        <a:bodyPr/>
        <a:lstStyle/>
        <a:p>
          <a:r>
            <a:rPr lang="en-CA" dirty="0"/>
            <a:t>Compute final quantities</a:t>
          </a:r>
        </a:p>
      </dgm:t>
    </dgm:pt>
    <dgm:pt modelId="{B79E8610-B13A-4913-BB77-D7A78F195634}" type="parTrans" cxnId="{5C1C24C1-49FD-432E-95F1-8914581BD4B5}">
      <dgm:prSet/>
      <dgm:spPr/>
      <dgm:t>
        <a:bodyPr/>
        <a:lstStyle/>
        <a:p>
          <a:endParaRPr lang="en-CA"/>
        </a:p>
      </dgm:t>
    </dgm:pt>
    <dgm:pt modelId="{F480F28D-5024-4F0A-91BD-814D52693AA6}" type="sibTrans" cxnId="{5C1C24C1-49FD-432E-95F1-8914581BD4B5}">
      <dgm:prSet/>
      <dgm:spPr/>
      <dgm:t>
        <a:bodyPr/>
        <a:lstStyle/>
        <a:p>
          <a:endParaRPr lang="en-CA"/>
        </a:p>
      </dgm:t>
    </dgm:pt>
    <dgm:pt modelId="{47BA537F-7655-4463-AD68-57171DF40123}">
      <dgm:prSet phldrT="[Text]"/>
      <dgm:spPr/>
      <dgm:t>
        <a:bodyPr/>
        <a:lstStyle/>
        <a:p>
          <a:r>
            <a:rPr lang="en-CA" dirty="0"/>
            <a:t>Move particles</a:t>
          </a:r>
        </a:p>
      </dgm:t>
    </dgm:pt>
    <dgm:pt modelId="{00B67C39-0F38-4ACF-9406-F44A8D88BC6D}" type="parTrans" cxnId="{4D03B210-46F7-4D50-B814-87BF500A4630}">
      <dgm:prSet/>
      <dgm:spPr/>
      <dgm:t>
        <a:bodyPr/>
        <a:lstStyle/>
        <a:p>
          <a:endParaRPr lang="en-CA"/>
        </a:p>
      </dgm:t>
    </dgm:pt>
    <dgm:pt modelId="{4B10B506-D3C3-404C-BAF7-FDD2ADD3708D}" type="sibTrans" cxnId="{4D03B210-46F7-4D50-B814-87BF500A4630}">
      <dgm:prSet/>
      <dgm:spPr/>
      <dgm:t>
        <a:bodyPr/>
        <a:lstStyle/>
        <a:p>
          <a:endParaRPr lang="en-CA"/>
        </a:p>
      </dgm:t>
    </dgm:pt>
    <dgm:pt modelId="{718FD5A2-4D41-4A72-BFDA-3263FE923ABE}" type="pres">
      <dgm:prSet presAssocID="{464DDBAB-841E-4A12-8DB7-9A62F6DE5C78}" presName="Name0" presStyleCnt="0">
        <dgm:presLayoutVars>
          <dgm:dir/>
          <dgm:resizeHandles val="exact"/>
        </dgm:presLayoutVars>
      </dgm:prSet>
      <dgm:spPr/>
    </dgm:pt>
    <dgm:pt modelId="{D74D45A3-0077-4DAE-97D4-210D7CD5DDC4}" type="pres">
      <dgm:prSet presAssocID="{2B3B4D49-0F98-4828-9392-39A8C77FD160}" presName="node" presStyleLbl="node1" presStyleIdx="0" presStyleCnt="4">
        <dgm:presLayoutVars>
          <dgm:bulletEnabled val="1"/>
        </dgm:presLayoutVars>
      </dgm:prSet>
      <dgm:spPr/>
    </dgm:pt>
    <dgm:pt modelId="{18F0AEFB-CE84-46E8-8F29-9446193DE686}" type="pres">
      <dgm:prSet presAssocID="{1F832492-8770-4C46-AB93-5E2B1E75DAF8}" presName="sibTrans" presStyleLbl="sibTrans2D1" presStyleIdx="0" presStyleCnt="3"/>
      <dgm:spPr/>
    </dgm:pt>
    <dgm:pt modelId="{A12C8708-ABE8-455E-B7ED-21FBD65BB17B}" type="pres">
      <dgm:prSet presAssocID="{1F832492-8770-4C46-AB93-5E2B1E75DAF8}" presName="connectorText" presStyleLbl="sibTrans2D1" presStyleIdx="0" presStyleCnt="3"/>
      <dgm:spPr/>
    </dgm:pt>
    <dgm:pt modelId="{6031935F-8186-4D24-A130-29F35BA65E1E}" type="pres">
      <dgm:prSet presAssocID="{4D059DB8-AA22-4CC4-959B-F0563BBAE09E}" presName="node" presStyleLbl="node1" presStyleIdx="1" presStyleCnt="4">
        <dgm:presLayoutVars>
          <dgm:bulletEnabled val="1"/>
        </dgm:presLayoutVars>
      </dgm:prSet>
      <dgm:spPr/>
    </dgm:pt>
    <dgm:pt modelId="{2750752A-9676-4558-918C-32CC8DB47243}" type="pres">
      <dgm:prSet presAssocID="{A9E35B8F-0317-45C4-9CD4-D16B305C3130}" presName="sibTrans" presStyleLbl="sibTrans2D1" presStyleIdx="1" presStyleCnt="3"/>
      <dgm:spPr/>
    </dgm:pt>
    <dgm:pt modelId="{9CAFBDCF-E18A-40F5-99E4-50334D2E3DD1}" type="pres">
      <dgm:prSet presAssocID="{A9E35B8F-0317-45C4-9CD4-D16B305C3130}" presName="connectorText" presStyleLbl="sibTrans2D1" presStyleIdx="1" presStyleCnt="3"/>
      <dgm:spPr/>
    </dgm:pt>
    <dgm:pt modelId="{A6B6BAE3-4FE4-471C-8281-0EA78F33223E}" type="pres">
      <dgm:prSet presAssocID="{47BA537F-7655-4463-AD68-57171DF40123}" presName="node" presStyleLbl="node1" presStyleIdx="2" presStyleCnt="4">
        <dgm:presLayoutVars>
          <dgm:bulletEnabled val="1"/>
        </dgm:presLayoutVars>
      </dgm:prSet>
      <dgm:spPr/>
    </dgm:pt>
    <dgm:pt modelId="{BB1EC915-1D24-41D4-82A0-CE5C69429485}" type="pres">
      <dgm:prSet presAssocID="{4B10B506-D3C3-404C-BAF7-FDD2ADD3708D}" presName="sibTrans" presStyleLbl="sibTrans2D1" presStyleIdx="2" presStyleCnt="3"/>
      <dgm:spPr/>
    </dgm:pt>
    <dgm:pt modelId="{2778F7F8-93C1-471F-B70A-4EB65DF1DF31}" type="pres">
      <dgm:prSet presAssocID="{4B10B506-D3C3-404C-BAF7-FDD2ADD3708D}" presName="connectorText" presStyleLbl="sibTrans2D1" presStyleIdx="2" presStyleCnt="3"/>
      <dgm:spPr/>
    </dgm:pt>
    <dgm:pt modelId="{5C0522DA-1B83-4A07-B5A5-175466BAF1B2}" type="pres">
      <dgm:prSet presAssocID="{BB198491-81BE-4BEC-850A-06D4F2F3BB54}" presName="node" presStyleLbl="node1" presStyleIdx="3" presStyleCnt="4">
        <dgm:presLayoutVars>
          <dgm:bulletEnabled val="1"/>
        </dgm:presLayoutVars>
      </dgm:prSet>
      <dgm:spPr/>
    </dgm:pt>
  </dgm:ptLst>
  <dgm:cxnLst>
    <dgm:cxn modelId="{4D03B210-46F7-4D50-B814-87BF500A4630}" srcId="{464DDBAB-841E-4A12-8DB7-9A62F6DE5C78}" destId="{47BA537F-7655-4463-AD68-57171DF40123}" srcOrd="2" destOrd="0" parTransId="{00B67C39-0F38-4ACF-9406-F44A8D88BC6D}" sibTransId="{4B10B506-D3C3-404C-BAF7-FDD2ADD3708D}"/>
    <dgm:cxn modelId="{94924738-A7EE-42CA-9604-896D1A28A0FC}" type="presOf" srcId="{464DDBAB-841E-4A12-8DB7-9A62F6DE5C78}" destId="{718FD5A2-4D41-4A72-BFDA-3263FE923ABE}" srcOrd="0" destOrd="0" presId="urn:microsoft.com/office/officeart/2005/8/layout/process1"/>
    <dgm:cxn modelId="{6E007861-B946-4C45-978E-745BE896C2B0}" type="presOf" srcId="{2B3B4D49-0F98-4828-9392-39A8C77FD160}" destId="{D74D45A3-0077-4DAE-97D4-210D7CD5DDC4}" srcOrd="0" destOrd="0" presId="urn:microsoft.com/office/officeart/2005/8/layout/process1"/>
    <dgm:cxn modelId="{1457176D-DBA2-475D-9008-330C2457F48A}" type="presOf" srcId="{1F832492-8770-4C46-AB93-5E2B1E75DAF8}" destId="{18F0AEFB-CE84-46E8-8F29-9446193DE686}" srcOrd="0" destOrd="0" presId="urn:microsoft.com/office/officeart/2005/8/layout/process1"/>
    <dgm:cxn modelId="{BD9C854F-7D4A-4A35-8D1B-32D91C86FA37}" type="presOf" srcId="{4D059DB8-AA22-4CC4-959B-F0563BBAE09E}" destId="{6031935F-8186-4D24-A130-29F35BA65E1E}" srcOrd="0" destOrd="0" presId="urn:microsoft.com/office/officeart/2005/8/layout/process1"/>
    <dgm:cxn modelId="{7F356854-C6CD-4ECA-8DB1-49AF7DB79DF1}" srcId="{464DDBAB-841E-4A12-8DB7-9A62F6DE5C78}" destId="{2B3B4D49-0F98-4828-9392-39A8C77FD160}" srcOrd="0" destOrd="0" parTransId="{2C8FB166-031A-4E11-8E91-CFB826BD43E5}" sibTransId="{1F832492-8770-4C46-AB93-5E2B1E75DAF8}"/>
    <dgm:cxn modelId="{64746D83-2A38-4B03-AF0D-D4BDC83BFBC3}" type="presOf" srcId="{4B10B506-D3C3-404C-BAF7-FDD2ADD3708D}" destId="{BB1EC915-1D24-41D4-82A0-CE5C69429485}" srcOrd="0" destOrd="0" presId="urn:microsoft.com/office/officeart/2005/8/layout/process1"/>
    <dgm:cxn modelId="{5BE24086-ED98-4B76-A892-B0D227655A83}" type="presOf" srcId="{47BA537F-7655-4463-AD68-57171DF40123}" destId="{A6B6BAE3-4FE4-471C-8281-0EA78F33223E}" srcOrd="0" destOrd="0" presId="urn:microsoft.com/office/officeart/2005/8/layout/process1"/>
    <dgm:cxn modelId="{D990678C-95DA-49B0-85AB-EF07A1A77DE1}" type="presOf" srcId="{A9E35B8F-0317-45C4-9CD4-D16B305C3130}" destId="{9CAFBDCF-E18A-40F5-99E4-50334D2E3DD1}" srcOrd="1" destOrd="0" presId="urn:microsoft.com/office/officeart/2005/8/layout/process1"/>
    <dgm:cxn modelId="{94D2AA95-D636-4932-950C-7689502B74C6}" type="presOf" srcId="{BB198491-81BE-4BEC-850A-06D4F2F3BB54}" destId="{5C0522DA-1B83-4A07-B5A5-175466BAF1B2}" srcOrd="0" destOrd="0" presId="urn:microsoft.com/office/officeart/2005/8/layout/process1"/>
    <dgm:cxn modelId="{ED8B20A9-43F3-4982-93A1-3261F9547C50}" type="presOf" srcId="{1F832492-8770-4C46-AB93-5E2B1E75DAF8}" destId="{A12C8708-ABE8-455E-B7ED-21FBD65BB17B}" srcOrd="1" destOrd="0" presId="urn:microsoft.com/office/officeart/2005/8/layout/process1"/>
    <dgm:cxn modelId="{5C1C24C1-49FD-432E-95F1-8914581BD4B5}" srcId="{464DDBAB-841E-4A12-8DB7-9A62F6DE5C78}" destId="{BB198491-81BE-4BEC-850A-06D4F2F3BB54}" srcOrd="3" destOrd="0" parTransId="{B79E8610-B13A-4913-BB77-D7A78F195634}" sibTransId="{F480F28D-5024-4F0A-91BD-814D52693AA6}"/>
    <dgm:cxn modelId="{49EC8DDF-5B8D-4033-9A2A-5D221AF2C7EB}" type="presOf" srcId="{4B10B506-D3C3-404C-BAF7-FDD2ADD3708D}" destId="{2778F7F8-93C1-471F-B70A-4EB65DF1DF31}" srcOrd="1" destOrd="0" presId="urn:microsoft.com/office/officeart/2005/8/layout/process1"/>
    <dgm:cxn modelId="{99911EF4-F76D-4B87-A8D1-45EE2A1BD676}" type="presOf" srcId="{A9E35B8F-0317-45C4-9CD4-D16B305C3130}" destId="{2750752A-9676-4558-918C-32CC8DB47243}" srcOrd="0" destOrd="0" presId="urn:microsoft.com/office/officeart/2005/8/layout/process1"/>
    <dgm:cxn modelId="{4AD6CDF9-7650-4BE9-87DD-C5A4A3297680}" srcId="{464DDBAB-841E-4A12-8DB7-9A62F6DE5C78}" destId="{4D059DB8-AA22-4CC4-959B-F0563BBAE09E}" srcOrd="1" destOrd="0" parTransId="{DFF6A6B8-52D5-4571-BB4F-D50FE675DCF5}" sibTransId="{A9E35B8F-0317-45C4-9CD4-D16B305C3130}"/>
    <dgm:cxn modelId="{1594B4B0-12B2-4D2A-928B-B31B8044E433}" type="presParOf" srcId="{718FD5A2-4D41-4A72-BFDA-3263FE923ABE}" destId="{D74D45A3-0077-4DAE-97D4-210D7CD5DDC4}" srcOrd="0" destOrd="0" presId="urn:microsoft.com/office/officeart/2005/8/layout/process1"/>
    <dgm:cxn modelId="{6A4FBC14-B459-43EF-9601-764EE354BCB6}" type="presParOf" srcId="{718FD5A2-4D41-4A72-BFDA-3263FE923ABE}" destId="{18F0AEFB-CE84-46E8-8F29-9446193DE686}" srcOrd="1" destOrd="0" presId="urn:microsoft.com/office/officeart/2005/8/layout/process1"/>
    <dgm:cxn modelId="{60FD34C5-3BB8-43D7-A452-C148204A7413}" type="presParOf" srcId="{18F0AEFB-CE84-46E8-8F29-9446193DE686}" destId="{A12C8708-ABE8-455E-B7ED-21FBD65BB17B}" srcOrd="0" destOrd="0" presId="urn:microsoft.com/office/officeart/2005/8/layout/process1"/>
    <dgm:cxn modelId="{3A58A43F-160E-413D-AD9C-675A949D8B9F}" type="presParOf" srcId="{718FD5A2-4D41-4A72-BFDA-3263FE923ABE}" destId="{6031935F-8186-4D24-A130-29F35BA65E1E}" srcOrd="2" destOrd="0" presId="urn:microsoft.com/office/officeart/2005/8/layout/process1"/>
    <dgm:cxn modelId="{E5EB9647-9128-45D7-A2B7-7A25AE5118D6}" type="presParOf" srcId="{718FD5A2-4D41-4A72-BFDA-3263FE923ABE}" destId="{2750752A-9676-4558-918C-32CC8DB47243}" srcOrd="3" destOrd="0" presId="urn:microsoft.com/office/officeart/2005/8/layout/process1"/>
    <dgm:cxn modelId="{B07207C1-CFD4-4966-80E4-36A4C86B221C}" type="presParOf" srcId="{2750752A-9676-4558-918C-32CC8DB47243}" destId="{9CAFBDCF-E18A-40F5-99E4-50334D2E3DD1}" srcOrd="0" destOrd="0" presId="urn:microsoft.com/office/officeart/2005/8/layout/process1"/>
    <dgm:cxn modelId="{E1F90007-4C11-47B1-BF26-4107F31915E0}" type="presParOf" srcId="{718FD5A2-4D41-4A72-BFDA-3263FE923ABE}" destId="{A6B6BAE3-4FE4-471C-8281-0EA78F33223E}" srcOrd="4" destOrd="0" presId="urn:microsoft.com/office/officeart/2005/8/layout/process1"/>
    <dgm:cxn modelId="{332534C5-1DCE-4502-8E31-6597E2E537FA}" type="presParOf" srcId="{718FD5A2-4D41-4A72-BFDA-3263FE923ABE}" destId="{BB1EC915-1D24-41D4-82A0-CE5C69429485}" srcOrd="5" destOrd="0" presId="urn:microsoft.com/office/officeart/2005/8/layout/process1"/>
    <dgm:cxn modelId="{07EB43FE-F568-4C34-992A-5B641CD96EB6}" type="presParOf" srcId="{BB1EC915-1D24-41D4-82A0-CE5C69429485}" destId="{2778F7F8-93C1-471F-B70A-4EB65DF1DF31}" srcOrd="0" destOrd="0" presId="urn:microsoft.com/office/officeart/2005/8/layout/process1"/>
    <dgm:cxn modelId="{23229BC6-B5DA-4731-A9B4-228D9BF5EA2B}" type="presParOf" srcId="{718FD5A2-4D41-4A72-BFDA-3263FE923ABE}" destId="{5C0522DA-1B83-4A07-B5A5-175466BAF1B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4DDBAB-841E-4A12-8DB7-9A62F6DE5C78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2B3B4D49-0F98-4828-9392-39A8C77FD160}">
      <dgm:prSet phldrT="[Text]"/>
      <dgm:spPr/>
      <dgm:t>
        <a:bodyPr/>
        <a:lstStyle/>
        <a:p>
          <a:r>
            <a:rPr lang="en-CA" dirty="0"/>
            <a:t>Initialize</a:t>
          </a:r>
        </a:p>
      </dgm:t>
    </dgm:pt>
    <dgm:pt modelId="{2C8FB166-031A-4E11-8E91-CFB826BD43E5}" type="parTrans" cxnId="{7F356854-C6CD-4ECA-8DB1-49AF7DB79DF1}">
      <dgm:prSet/>
      <dgm:spPr/>
      <dgm:t>
        <a:bodyPr/>
        <a:lstStyle/>
        <a:p>
          <a:endParaRPr lang="en-CA"/>
        </a:p>
      </dgm:t>
    </dgm:pt>
    <dgm:pt modelId="{1F832492-8770-4C46-AB93-5E2B1E75DAF8}" type="sibTrans" cxnId="{7F356854-C6CD-4ECA-8DB1-49AF7DB79DF1}">
      <dgm:prSet/>
      <dgm:spPr/>
      <dgm:t>
        <a:bodyPr/>
        <a:lstStyle/>
        <a:p>
          <a:endParaRPr lang="en-CA"/>
        </a:p>
      </dgm:t>
    </dgm:pt>
    <dgm:pt modelId="{4D059DB8-AA22-4CC4-959B-F0563BBAE09E}">
      <dgm:prSet phldrT="[Text]"/>
      <dgm:spPr/>
      <dgm:t>
        <a:bodyPr/>
        <a:lstStyle/>
        <a:p>
          <a:r>
            <a:rPr lang="en-CA" dirty="0"/>
            <a:t>Calculate forces</a:t>
          </a:r>
        </a:p>
      </dgm:t>
    </dgm:pt>
    <dgm:pt modelId="{DFF6A6B8-52D5-4571-BB4F-D50FE675DCF5}" type="parTrans" cxnId="{4AD6CDF9-7650-4BE9-87DD-C5A4A3297680}">
      <dgm:prSet/>
      <dgm:spPr/>
      <dgm:t>
        <a:bodyPr/>
        <a:lstStyle/>
        <a:p>
          <a:endParaRPr lang="en-CA"/>
        </a:p>
      </dgm:t>
    </dgm:pt>
    <dgm:pt modelId="{A9E35B8F-0317-45C4-9CD4-D16B305C3130}" type="sibTrans" cxnId="{4AD6CDF9-7650-4BE9-87DD-C5A4A3297680}">
      <dgm:prSet/>
      <dgm:spPr/>
      <dgm:t>
        <a:bodyPr/>
        <a:lstStyle/>
        <a:p>
          <a:endParaRPr lang="en-CA"/>
        </a:p>
      </dgm:t>
    </dgm:pt>
    <dgm:pt modelId="{BB198491-81BE-4BEC-850A-06D4F2F3BB54}">
      <dgm:prSet phldrT="[Text]"/>
      <dgm:spPr/>
      <dgm:t>
        <a:bodyPr/>
        <a:lstStyle/>
        <a:p>
          <a:r>
            <a:rPr lang="en-CA" dirty="0"/>
            <a:t>Compute final quantities</a:t>
          </a:r>
        </a:p>
      </dgm:t>
    </dgm:pt>
    <dgm:pt modelId="{B79E8610-B13A-4913-BB77-D7A78F195634}" type="parTrans" cxnId="{5C1C24C1-49FD-432E-95F1-8914581BD4B5}">
      <dgm:prSet/>
      <dgm:spPr/>
      <dgm:t>
        <a:bodyPr/>
        <a:lstStyle/>
        <a:p>
          <a:endParaRPr lang="en-CA"/>
        </a:p>
      </dgm:t>
    </dgm:pt>
    <dgm:pt modelId="{F480F28D-5024-4F0A-91BD-814D52693AA6}" type="sibTrans" cxnId="{5C1C24C1-49FD-432E-95F1-8914581BD4B5}">
      <dgm:prSet/>
      <dgm:spPr/>
      <dgm:t>
        <a:bodyPr/>
        <a:lstStyle/>
        <a:p>
          <a:endParaRPr lang="en-CA"/>
        </a:p>
      </dgm:t>
    </dgm:pt>
    <dgm:pt modelId="{47BA537F-7655-4463-AD68-57171DF40123}">
      <dgm:prSet phldrT="[Text]"/>
      <dgm:spPr/>
      <dgm:t>
        <a:bodyPr/>
        <a:lstStyle/>
        <a:p>
          <a:r>
            <a:rPr lang="en-CA" dirty="0"/>
            <a:t>Move particles</a:t>
          </a:r>
        </a:p>
      </dgm:t>
    </dgm:pt>
    <dgm:pt modelId="{00B67C39-0F38-4ACF-9406-F44A8D88BC6D}" type="parTrans" cxnId="{4D03B210-46F7-4D50-B814-87BF500A4630}">
      <dgm:prSet/>
      <dgm:spPr/>
      <dgm:t>
        <a:bodyPr/>
        <a:lstStyle/>
        <a:p>
          <a:endParaRPr lang="en-CA"/>
        </a:p>
      </dgm:t>
    </dgm:pt>
    <dgm:pt modelId="{4B10B506-D3C3-404C-BAF7-FDD2ADD3708D}" type="sibTrans" cxnId="{4D03B210-46F7-4D50-B814-87BF500A4630}">
      <dgm:prSet/>
      <dgm:spPr/>
      <dgm:t>
        <a:bodyPr/>
        <a:lstStyle/>
        <a:p>
          <a:endParaRPr lang="en-CA"/>
        </a:p>
      </dgm:t>
    </dgm:pt>
    <dgm:pt modelId="{718FD5A2-4D41-4A72-BFDA-3263FE923ABE}" type="pres">
      <dgm:prSet presAssocID="{464DDBAB-841E-4A12-8DB7-9A62F6DE5C78}" presName="Name0" presStyleCnt="0">
        <dgm:presLayoutVars>
          <dgm:dir/>
          <dgm:resizeHandles val="exact"/>
        </dgm:presLayoutVars>
      </dgm:prSet>
      <dgm:spPr/>
    </dgm:pt>
    <dgm:pt modelId="{D74D45A3-0077-4DAE-97D4-210D7CD5DDC4}" type="pres">
      <dgm:prSet presAssocID="{2B3B4D49-0F98-4828-9392-39A8C77FD160}" presName="node" presStyleLbl="node1" presStyleIdx="0" presStyleCnt="4">
        <dgm:presLayoutVars>
          <dgm:bulletEnabled val="1"/>
        </dgm:presLayoutVars>
      </dgm:prSet>
      <dgm:spPr/>
    </dgm:pt>
    <dgm:pt modelId="{18F0AEFB-CE84-46E8-8F29-9446193DE686}" type="pres">
      <dgm:prSet presAssocID="{1F832492-8770-4C46-AB93-5E2B1E75DAF8}" presName="sibTrans" presStyleLbl="sibTrans2D1" presStyleIdx="0" presStyleCnt="3"/>
      <dgm:spPr/>
    </dgm:pt>
    <dgm:pt modelId="{A12C8708-ABE8-455E-B7ED-21FBD65BB17B}" type="pres">
      <dgm:prSet presAssocID="{1F832492-8770-4C46-AB93-5E2B1E75DAF8}" presName="connectorText" presStyleLbl="sibTrans2D1" presStyleIdx="0" presStyleCnt="3"/>
      <dgm:spPr/>
    </dgm:pt>
    <dgm:pt modelId="{6031935F-8186-4D24-A130-29F35BA65E1E}" type="pres">
      <dgm:prSet presAssocID="{4D059DB8-AA22-4CC4-959B-F0563BBAE09E}" presName="node" presStyleLbl="node1" presStyleIdx="1" presStyleCnt="4">
        <dgm:presLayoutVars>
          <dgm:bulletEnabled val="1"/>
        </dgm:presLayoutVars>
      </dgm:prSet>
      <dgm:spPr/>
    </dgm:pt>
    <dgm:pt modelId="{2750752A-9676-4558-918C-32CC8DB47243}" type="pres">
      <dgm:prSet presAssocID="{A9E35B8F-0317-45C4-9CD4-D16B305C3130}" presName="sibTrans" presStyleLbl="sibTrans2D1" presStyleIdx="1" presStyleCnt="3"/>
      <dgm:spPr/>
    </dgm:pt>
    <dgm:pt modelId="{9CAFBDCF-E18A-40F5-99E4-50334D2E3DD1}" type="pres">
      <dgm:prSet presAssocID="{A9E35B8F-0317-45C4-9CD4-D16B305C3130}" presName="connectorText" presStyleLbl="sibTrans2D1" presStyleIdx="1" presStyleCnt="3"/>
      <dgm:spPr/>
    </dgm:pt>
    <dgm:pt modelId="{A6B6BAE3-4FE4-471C-8281-0EA78F33223E}" type="pres">
      <dgm:prSet presAssocID="{47BA537F-7655-4463-AD68-57171DF40123}" presName="node" presStyleLbl="node1" presStyleIdx="2" presStyleCnt="4">
        <dgm:presLayoutVars>
          <dgm:bulletEnabled val="1"/>
        </dgm:presLayoutVars>
      </dgm:prSet>
      <dgm:spPr/>
    </dgm:pt>
    <dgm:pt modelId="{BB1EC915-1D24-41D4-82A0-CE5C69429485}" type="pres">
      <dgm:prSet presAssocID="{4B10B506-D3C3-404C-BAF7-FDD2ADD3708D}" presName="sibTrans" presStyleLbl="sibTrans2D1" presStyleIdx="2" presStyleCnt="3"/>
      <dgm:spPr/>
    </dgm:pt>
    <dgm:pt modelId="{2778F7F8-93C1-471F-B70A-4EB65DF1DF31}" type="pres">
      <dgm:prSet presAssocID="{4B10B506-D3C3-404C-BAF7-FDD2ADD3708D}" presName="connectorText" presStyleLbl="sibTrans2D1" presStyleIdx="2" presStyleCnt="3"/>
      <dgm:spPr/>
    </dgm:pt>
    <dgm:pt modelId="{5C0522DA-1B83-4A07-B5A5-175466BAF1B2}" type="pres">
      <dgm:prSet presAssocID="{BB198491-81BE-4BEC-850A-06D4F2F3BB54}" presName="node" presStyleLbl="node1" presStyleIdx="3" presStyleCnt="4">
        <dgm:presLayoutVars>
          <dgm:bulletEnabled val="1"/>
        </dgm:presLayoutVars>
      </dgm:prSet>
      <dgm:spPr/>
    </dgm:pt>
  </dgm:ptLst>
  <dgm:cxnLst>
    <dgm:cxn modelId="{4D03B210-46F7-4D50-B814-87BF500A4630}" srcId="{464DDBAB-841E-4A12-8DB7-9A62F6DE5C78}" destId="{47BA537F-7655-4463-AD68-57171DF40123}" srcOrd="2" destOrd="0" parTransId="{00B67C39-0F38-4ACF-9406-F44A8D88BC6D}" sibTransId="{4B10B506-D3C3-404C-BAF7-FDD2ADD3708D}"/>
    <dgm:cxn modelId="{94924738-A7EE-42CA-9604-896D1A28A0FC}" type="presOf" srcId="{464DDBAB-841E-4A12-8DB7-9A62F6DE5C78}" destId="{718FD5A2-4D41-4A72-BFDA-3263FE923ABE}" srcOrd="0" destOrd="0" presId="urn:microsoft.com/office/officeart/2005/8/layout/process1"/>
    <dgm:cxn modelId="{6E007861-B946-4C45-978E-745BE896C2B0}" type="presOf" srcId="{2B3B4D49-0F98-4828-9392-39A8C77FD160}" destId="{D74D45A3-0077-4DAE-97D4-210D7CD5DDC4}" srcOrd="0" destOrd="0" presId="urn:microsoft.com/office/officeart/2005/8/layout/process1"/>
    <dgm:cxn modelId="{1457176D-DBA2-475D-9008-330C2457F48A}" type="presOf" srcId="{1F832492-8770-4C46-AB93-5E2B1E75DAF8}" destId="{18F0AEFB-CE84-46E8-8F29-9446193DE686}" srcOrd="0" destOrd="0" presId="urn:microsoft.com/office/officeart/2005/8/layout/process1"/>
    <dgm:cxn modelId="{BD9C854F-7D4A-4A35-8D1B-32D91C86FA37}" type="presOf" srcId="{4D059DB8-AA22-4CC4-959B-F0563BBAE09E}" destId="{6031935F-8186-4D24-A130-29F35BA65E1E}" srcOrd="0" destOrd="0" presId="urn:microsoft.com/office/officeart/2005/8/layout/process1"/>
    <dgm:cxn modelId="{7F356854-C6CD-4ECA-8DB1-49AF7DB79DF1}" srcId="{464DDBAB-841E-4A12-8DB7-9A62F6DE5C78}" destId="{2B3B4D49-0F98-4828-9392-39A8C77FD160}" srcOrd="0" destOrd="0" parTransId="{2C8FB166-031A-4E11-8E91-CFB826BD43E5}" sibTransId="{1F832492-8770-4C46-AB93-5E2B1E75DAF8}"/>
    <dgm:cxn modelId="{64746D83-2A38-4B03-AF0D-D4BDC83BFBC3}" type="presOf" srcId="{4B10B506-D3C3-404C-BAF7-FDD2ADD3708D}" destId="{BB1EC915-1D24-41D4-82A0-CE5C69429485}" srcOrd="0" destOrd="0" presId="urn:microsoft.com/office/officeart/2005/8/layout/process1"/>
    <dgm:cxn modelId="{5BE24086-ED98-4B76-A892-B0D227655A83}" type="presOf" srcId="{47BA537F-7655-4463-AD68-57171DF40123}" destId="{A6B6BAE3-4FE4-471C-8281-0EA78F33223E}" srcOrd="0" destOrd="0" presId="urn:microsoft.com/office/officeart/2005/8/layout/process1"/>
    <dgm:cxn modelId="{D990678C-95DA-49B0-85AB-EF07A1A77DE1}" type="presOf" srcId="{A9E35B8F-0317-45C4-9CD4-D16B305C3130}" destId="{9CAFBDCF-E18A-40F5-99E4-50334D2E3DD1}" srcOrd="1" destOrd="0" presId="urn:microsoft.com/office/officeart/2005/8/layout/process1"/>
    <dgm:cxn modelId="{94D2AA95-D636-4932-950C-7689502B74C6}" type="presOf" srcId="{BB198491-81BE-4BEC-850A-06D4F2F3BB54}" destId="{5C0522DA-1B83-4A07-B5A5-175466BAF1B2}" srcOrd="0" destOrd="0" presId="urn:microsoft.com/office/officeart/2005/8/layout/process1"/>
    <dgm:cxn modelId="{ED8B20A9-43F3-4982-93A1-3261F9547C50}" type="presOf" srcId="{1F832492-8770-4C46-AB93-5E2B1E75DAF8}" destId="{A12C8708-ABE8-455E-B7ED-21FBD65BB17B}" srcOrd="1" destOrd="0" presId="urn:microsoft.com/office/officeart/2005/8/layout/process1"/>
    <dgm:cxn modelId="{5C1C24C1-49FD-432E-95F1-8914581BD4B5}" srcId="{464DDBAB-841E-4A12-8DB7-9A62F6DE5C78}" destId="{BB198491-81BE-4BEC-850A-06D4F2F3BB54}" srcOrd="3" destOrd="0" parTransId="{B79E8610-B13A-4913-BB77-D7A78F195634}" sibTransId="{F480F28D-5024-4F0A-91BD-814D52693AA6}"/>
    <dgm:cxn modelId="{49EC8DDF-5B8D-4033-9A2A-5D221AF2C7EB}" type="presOf" srcId="{4B10B506-D3C3-404C-BAF7-FDD2ADD3708D}" destId="{2778F7F8-93C1-471F-B70A-4EB65DF1DF31}" srcOrd="1" destOrd="0" presId="urn:microsoft.com/office/officeart/2005/8/layout/process1"/>
    <dgm:cxn modelId="{99911EF4-F76D-4B87-A8D1-45EE2A1BD676}" type="presOf" srcId="{A9E35B8F-0317-45C4-9CD4-D16B305C3130}" destId="{2750752A-9676-4558-918C-32CC8DB47243}" srcOrd="0" destOrd="0" presId="urn:microsoft.com/office/officeart/2005/8/layout/process1"/>
    <dgm:cxn modelId="{4AD6CDF9-7650-4BE9-87DD-C5A4A3297680}" srcId="{464DDBAB-841E-4A12-8DB7-9A62F6DE5C78}" destId="{4D059DB8-AA22-4CC4-959B-F0563BBAE09E}" srcOrd="1" destOrd="0" parTransId="{DFF6A6B8-52D5-4571-BB4F-D50FE675DCF5}" sibTransId="{A9E35B8F-0317-45C4-9CD4-D16B305C3130}"/>
    <dgm:cxn modelId="{1594B4B0-12B2-4D2A-928B-B31B8044E433}" type="presParOf" srcId="{718FD5A2-4D41-4A72-BFDA-3263FE923ABE}" destId="{D74D45A3-0077-4DAE-97D4-210D7CD5DDC4}" srcOrd="0" destOrd="0" presId="urn:microsoft.com/office/officeart/2005/8/layout/process1"/>
    <dgm:cxn modelId="{6A4FBC14-B459-43EF-9601-764EE354BCB6}" type="presParOf" srcId="{718FD5A2-4D41-4A72-BFDA-3263FE923ABE}" destId="{18F0AEFB-CE84-46E8-8F29-9446193DE686}" srcOrd="1" destOrd="0" presId="urn:microsoft.com/office/officeart/2005/8/layout/process1"/>
    <dgm:cxn modelId="{60FD34C5-3BB8-43D7-A452-C148204A7413}" type="presParOf" srcId="{18F0AEFB-CE84-46E8-8F29-9446193DE686}" destId="{A12C8708-ABE8-455E-B7ED-21FBD65BB17B}" srcOrd="0" destOrd="0" presId="urn:microsoft.com/office/officeart/2005/8/layout/process1"/>
    <dgm:cxn modelId="{3A58A43F-160E-413D-AD9C-675A949D8B9F}" type="presParOf" srcId="{718FD5A2-4D41-4A72-BFDA-3263FE923ABE}" destId="{6031935F-8186-4D24-A130-29F35BA65E1E}" srcOrd="2" destOrd="0" presId="urn:microsoft.com/office/officeart/2005/8/layout/process1"/>
    <dgm:cxn modelId="{E5EB9647-9128-45D7-A2B7-7A25AE5118D6}" type="presParOf" srcId="{718FD5A2-4D41-4A72-BFDA-3263FE923ABE}" destId="{2750752A-9676-4558-918C-32CC8DB47243}" srcOrd="3" destOrd="0" presId="urn:microsoft.com/office/officeart/2005/8/layout/process1"/>
    <dgm:cxn modelId="{B07207C1-CFD4-4966-80E4-36A4C86B221C}" type="presParOf" srcId="{2750752A-9676-4558-918C-32CC8DB47243}" destId="{9CAFBDCF-E18A-40F5-99E4-50334D2E3DD1}" srcOrd="0" destOrd="0" presId="urn:microsoft.com/office/officeart/2005/8/layout/process1"/>
    <dgm:cxn modelId="{E1F90007-4C11-47B1-BF26-4107F31915E0}" type="presParOf" srcId="{718FD5A2-4D41-4A72-BFDA-3263FE923ABE}" destId="{A6B6BAE3-4FE4-471C-8281-0EA78F33223E}" srcOrd="4" destOrd="0" presId="urn:microsoft.com/office/officeart/2005/8/layout/process1"/>
    <dgm:cxn modelId="{332534C5-1DCE-4502-8E31-6597E2E537FA}" type="presParOf" srcId="{718FD5A2-4D41-4A72-BFDA-3263FE923ABE}" destId="{BB1EC915-1D24-41D4-82A0-CE5C69429485}" srcOrd="5" destOrd="0" presId="urn:microsoft.com/office/officeart/2005/8/layout/process1"/>
    <dgm:cxn modelId="{07EB43FE-F568-4C34-992A-5B641CD96EB6}" type="presParOf" srcId="{BB1EC915-1D24-41D4-82A0-CE5C69429485}" destId="{2778F7F8-93C1-471F-B70A-4EB65DF1DF31}" srcOrd="0" destOrd="0" presId="urn:microsoft.com/office/officeart/2005/8/layout/process1"/>
    <dgm:cxn modelId="{23229BC6-B5DA-4731-A9B4-228D9BF5EA2B}" type="presParOf" srcId="{718FD5A2-4D41-4A72-BFDA-3263FE923ABE}" destId="{5C0522DA-1B83-4A07-B5A5-175466BAF1B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D45A3-0077-4DAE-97D4-210D7CD5DDC4}">
      <dsp:nvSpPr>
        <dsp:cNvPr id="0" name=""/>
        <dsp:cNvSpPr/>
      </dsp:nvSpPr>
      <dsp:spPr>
        <a:xfrm>
          <a:off x="2678" y="1548848"/>
          <a:ext cx="1171277" cy="9663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Initialize</a:t>
          </a:r>
        </a:p>
      </dsp:txBody>
      <dsp:txXfrm>
        <a:off x="30980" y="1577150"/>
        <a:ext cx="1114673" cy="909699"/>
      </dsp:txXfrm>
    </dsp:sp>
    <dsp:sp modelId="{18F0AEFB-CE84-46E8-8F29-9446193DE686}">
      <dsp:nvSpPr>
        <dsp:cNvPr id="0" name=""/>
        <dsp:cNvSpPr/>
      </dsp:nvSpPr>
      <dsp:spPr>
        <a:xfrm>
          <a:off x="1291083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kern="1200"/>
        </a:p>
      </dsp:txBody>
      <dsp:txXfrm>
        <a:off x="1291083" y="1944856"/>
        <a:ext cx="173817" cy="174286"/>
      </dsp:txXfrm>
    </dsp:sp>
    <dsp:sp modelId="{6031935F-8186-4D24-A130-29F35BA65E1E}">
      <dsp:nvSpPr>
        <dsp:cNvPr id="0" name=""/>
        <dsp:cNvSpPr/>
      </dsp:nvSpPr>
      <dsp:spPr>
        <a:xfrm>
          <a:off x="1642467" y="1548848"/>
          <a:ext cx="1171277" cy="9663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Calculate forces</a:t>
          </a:r>
        </a:p>
      </dsp:txBody>
      <dsp:txXfrm>
        <a:off x="1670769" y="1577150"/>
        <a:ext cx="1114673" cy="909699"/>
      </dsp:txXfrm>
    </dsp:sp>
    <dsp:sp modelId="{2750752A-9676-4558-918C-32CC8DB47243}">
      <dsp:nvSpPr>
        <dsp:cNvPr id="0" name=""/>
        <dsp:cNvSpPr/>
      </dsp:nvSpPr>
      <dsp:spPr>
        <a:xfrm>
          <a:off x="2930872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kern="1200"/>
        </a:p>
      </dsp:txBody>
      <dsp:txXfrm>
        <a:off x="2930872" y="1944856"/>
        <a:ext cx="173817" cy="174286"/>
      </dsp:txXfrm>
    </dsp:sp>
    <dsp:sp modelId="{A6B6BAE3-4FE4-471C-8281-0EA78F33223E}">
      <dsp:nvSpPr>
        <dsp:cNvPr id="0" name=""/>
        <dsp:cNvSpPr/>
      </dsp:nvSpPr>
      <dsp:spPr>
        <a:xfrm>
          <a:off x="3282255" y="1548848"/>
          <a:ext cx="1171277" cy="96630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Move particles</a:t>
          </a:r>
        </a:p>
      </dsp:txBody>
      <dsp:txXfrm>
        <a:off x="3310557" y="1577150"/>
        <a:ext cx="1114673" cy="909699"/>
      </dsp:txXfrm>
    </dsp:sp>
    <dsp:sp modelId="{BB1EC915-1D24-41D4-82A0-CE5C69429485}">
      <dsp:nvSpPr>
        <dsp:cNvPr id="0" name=""/>
        <dsp:cNvSpPr/>
      </dsp:nvSpPr>
      <dsp:spPr>
        <a:xfrm>
          <a:off x="4570660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kern="1200"/>
        </a:p>
      </dsp:txBody>
      <dsp:txXfrm>
        <a:off x="4570660" y="1944856"/>
        <a:ext cx="173817" cy="174286"/>
      </dsp:txXfrm>
    </dsp:sp>
    <dsp:sp modelId="{5C0522DA-1B83-4A07-B5A5-175466BAF1B2}">
      <dsp:nvSpPr>
        <dsp:cNvPr id="0" name=""/>
        <dsp:cNvSpPr/>
      </dsp:nvSpPr>
      <dsp:spPr>
        <a:xfrm>
          <a:off x="4922043" y="1548848"/>
          <a:ext cx="1171277" cy="96630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Compute final quantities</a:t>
          </a:r>
        </a:p>
      </dsp:txBody>
      <dsp:txXfrm>
        <a:off x="4950345" y="1577150"/>
        <a:ext cx="1114673" cy="9096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D45A3-0077-4DAE-97D4-210D7CD5DDC4}">
      <dsp:nvSpPr>
        <dsp:cNvPr id="0" name=""/>
        <dsp:cNvSpPr/>
      </dsp:nvSpPr>
      <dsp:spPr>
        <a:xfrm>
          <a:off x="2678" y="1548848"/>
          <a:ext cx="1171277" cy="9663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Initialize</a:t>
          </a:r>
        </a:p>
      </dsp:txBody>
      <dsp:txXfrm>
        <a:off x="30980" y="1577150"/>
        <a:ext cx="1114673" cy="909699"/>
      </dsp:txXfrm>
    </dsp:sp>
    <dsp:sp modelId="{18F0AEFB-CE84-46E8-8F29-9446193DE686}">
      <dsp:nvSpPr>
        <dsp:cNvPr id="0" name=""/>
        <dsp:cNvSpPr/>
      </dsp:nvSpPr>
      <dsp:spPr>
        <a:xfrm>
          <a:off x="1291083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kern="1200"/>
        </a:p>
      </dsp:txBody>
      <dsp:txXfrm>
        <a:off x="1291083" y="1944856"/>
        <a:ext cx="173817" cy="174286"/>
      </dsp:txXfrm>
    </dsp:sp>
    <dsp:sp modelId="{6031935F-8186-4D24-A130-29F35BA65E1E}">
      <dsp:nvSpPr>
        <dsp:cNvPr id="0" name=""/>
        <dsp:cNvSpPr/>
      </dsp:nvSpPr>
      <dsp:spPr>
        <a:xfrm>
          <a:off x="1642467" y="1548848"/>
          <a:ext cx="1171277" cy="9663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Calculate forces</a:t>
          </a:r>
        </a:p>
      </dsp:txBody>
      <dsp:txXfrm>
        <a:off x="1670769" y="1577150"/>
        <a:ext cx="1114673" cy="909699"/>
      </dsp:txXfrm>
    </dsp:sp>
    <dsp:sp modelId="{2750752A-9676-4558-918C-32CC8DB47243}">
      <dsp:nvSpPr>
        <dsp:cNvPr id="0" name=""/>
        <dsp:cNvSpPr/>
      </dsp:nvSpPr>
      <dsp:spPr>
        <a:xfrm>
          <a:off x="2930872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kern="1200"/>
        </a:p>
      </dsp:txBody>
      <dsp:txXfrm>
        <a:off x="2930872" y="1944856"/>
        <a:ext cx="173817" cy="174286"/>
      </dsp:txXfrm>
    </dsp:sp>
    <dsp:sp modelId="{A6B6BAE3-4FE4-471C-8281-0EA78F33223E}">
      <dsp:nvSpPr>
        <dsp:cNvPr id="0" name=""/>
        <dsp:cNvSpPr/>
      </dsp:nvSpPr>
      <dsp:spPr>
        <a:xfrm>
          <a:off x="3282255" y="1548848"/>
          <a:ext cx="1171277" cy="96630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Move particles</a:t>
          </a:r>
        </a:p>
      </dsp:txBody>
      <dsp:txXfrm>
        <a:off x="3310557" y="1577150"/>
        <a:ext cx="1114673" cy="909699"/>
      </dsp:txXfrm>
    </dsp:sp>
    <dsp:sp modelId="{BB1EC915-1D24-41D4-82A0-CE5C69429485}">
      <dsp:nvSpPr>
        <dsp:cNvPr id="0" name=""/>
        <dsp:cNvSpPr/>
      </dsp:nvSpPr>
      <dsp:spPr>
        <a:xfrm>
          <a:off x="4570660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kern="1200"/>
        </a:p>
      </dsp:txBody>
      <dsp:txXfrm>
        <a:off x="4570660" y="1944856"/>
        <a:ext cx="173817" cy="174286"/>
      </dsp:txXfrm>
    </dsp:sp>
    <dsp:sp modelId="{5C0522DA-1B83-4A07-B5A5-175466BAF1B2}">
      <dsp:nvSpPr>
        <dsp:cNvPr id="0" name=""/>
        <dsp:cNvSpPr/>
      </dsp:nvSpPr>
      <dsp:spPr>
        <a:xfrm>
          <a:off x="4922043" y="1548848"/>
          <a:ext cx="1171277" cy="96630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Compute final quantities</a:t>
          </a:r>
        </a:p>
      </dsp:txBody>
      <dsp:txXfrm>
        <a:off x="4950345" y="1577150"/>
        <a:ext cx="1114673" cy="9096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D45A3-0077-4DAE-97D4-210D7CD5DDC4}">
      <dsp:nvSpPr>
        <dsp:cNvPr id="0" name=""/>
        <dsp:cNvSpPr/>
      </dsp:nvSpPr>
      <dsp:spPr>
        <a:xfrm>
          <a:off x="2678" y="1548848"/>
          <a:ext cx="1171277" cy="9663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Initialize</a:t>
          </a:r>
        </a:p>
      </dsp:txBody>
      <dsp:txXfrm>
        <a:off x="30980" y="1577150"/>
        <a:ext cx="1114673" cy="909699"/>
      </dsp:txXfrm>
    </dsp:sp>
    <dsp:sp modelId="{18F0AEFB-CE84-46E8-8F29-9446193DE686}">
      <dsp:nvSpPr>
        <dsp:cNvPr id="0" name=""/>
        <dsp:cNvSpPr/>
      </dsp:nvSpPr>
      <dsp:spPr>
        <a:xfrm>
          <a:off x="1291083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kern="1200"/>
        </a:p>
      </dsp:txBody>
      <dsp:txXfrm>
        <a:off x="1291083" y="1944856"/>
        <a:ext cx="173817" cy="174286"/>
      </dsp:txXfrm>
    </dsp:sp>
    <dsp:sp modelId="{6031935F-8186-4D24-A130-29F35BA65E1E}">
      <dsp:nvSpPr>
        <dsp:cNvPr id="0" name=""/>
        <dsp:cNvSpPr/>
      </dsp:nvSpPr>
      <dsp:spPr>
        <a:xfrm>
          <a:off x="1642467" y="1548848"/>
          <a:ext cx="1171277" cy="9663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Calculate forces</a:t>
          </a:r>
        </a:p>
      </dsp:txBody>
      <dsp:txXfrm>
        <a:off x="1670769" y="1577150"/>
        <a:ext cx="1114673" cy="909699"/>
      </dsp:txXfrm>
    </dsp:sp>
    <dsp:sp modelId="{2750752A-9676-4558-918C-32CC8DB47243}">
      <dsp:nvSpPr>
        <dsp:cNvPr id="0" name=""/>
        <dsp:cNvSpPr/>
      </dsp:nvSpPr>
      <dsp:spPr>
        <a:xfrm>
          <a:off x="2930872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kern="1200"/>
        </a:p>
      </dsp:txBody>
      <dsp:txXfrm>
        <a:off x="2930872" y="1944856"/>
        <a:ext cx="173817" cy="174286"/>
      </dsp:txXfrm>
    </dsp:sp>
    <dsp:sp modelId="{A6B6BAE3-4FE4-471C-8281-0EA78F33223E}">
      <dsp:nvSpPr>
        <dsp:cNvPr id="0" name=""/>
        <dsp:cNvSpPr/>
      </dsp:nvSpPr>
      <dsp:spPr>
        <a:xfrm>
          <a:off x="3282255" y="1548848"/>
          <a:ext cx="1171277" cy="96630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Move particles</a:t>
          </a:r>
        </a:p>
      </dsp:txBody>
      <dsp:txXfrm>
        <a:off x="3310557" y="1577150"/>
        <a:ext cx="1114673" cy="909699"/>
      </dsp:txXfrm>
    </dsp:sp>
    <dsp:sp modelId="{BB1EC915-1D24-41D4-82A0-CE5C69429485}">
      <dsp:nvSpPr>
        <dsp:cNvPr id="0" name=""/>
        <dsp:cNvSpPr/>
      </dsp:nvSpPr>
      <dsp:spPr>
        <a:xfrm>
          <a:off x="4570660" y="1886761"/>
          <a:ext cx="248310" cy="2904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1200" kern="1200"/>
        </a:p>
      </dsp:txBody>
      <dsp:txXfrm>
        <a:off x="4570660" y="1944856"/>
        <a:ext cx="173817" cy="174286"/>
      </dsp:txXfrm>
    </dsp:sp>
    <dsp:sp modelId="{5C0522DA-1B83-4A07-B5A5-175466BAF1B2}">
      <dsp:nvSpPr>
        <dsp:cNvPr id="0" name=""/>
        <dsp:cNvSpPr/>
      </dsp:nvSpPr>
      <dsp:spPr>
        <a:xfrm>
          <a:off x="4922043" y="1548848"/>
          <a:ext cx="1171277" cy="96630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Compute final quantities</a:t>
          </a:r>
        </a:p>
      </dsp:txBody>
      <dsp:txXfrm>
        <a:off x="4950345" y="1577150"/>
        <a:ext cx="1114673" cy="9096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E5156-1B5D-054E-B5B2-E1B1BA160252}" type="datetimeFigureOut">
              <a:rPr lang="fr-FR" smtClean="0"/>
              <a:t>05/08/2025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CBD60B-517C-4242-AE46-E1BD2D086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014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42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884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82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76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705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647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590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532" algn="l" defTabSz="9138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 McGill initiative on Computational Medicine was formed in 2017 and aims to deliver inter-disciplinary research programs and empower the use of data in health research and health care delivery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Located at the Genome Center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They have a newsletter were you can subscribe to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more info on the web site</a:t>
            </a:r>
          </a:p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0063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97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140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2126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4719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1106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7980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192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Studying treatments for these include a lot of data on how and what can bind to these IDPs or IDRs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166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Studying treatments for these include a lot of data on how and what can bind to these IDPs or IDRs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7451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Imagine it as a ball rolling- the ball doesn’t ‘know’ to go to the bottom, but as it rolls, it will tend towards the minimum because of gravity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927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6625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471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7784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4439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7082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8081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218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3010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1768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5220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we’ve established that this is an ensemble average</a:t>
            </a:r>
          </a:p>
          <a:p>
            <a:r>
              <a:rPr lang="en-CA" dirty="0"/>
              <a:t>- we can create different types of ensembles based on what we hold constant, even if the atoms/molecules for example keep moving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811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99677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034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423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dimensionality reduction &amp; clustering techniques from machine learning can tell us a lot about protein structure from our MD simulations</a:t>
            </a:r>
          </a:p>
          <a:p>
            <a:r>
              <a:rPr lang="en-CA" dirty="0"/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5661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9231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7702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246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928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1687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0700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43371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0283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38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Anything to do with time evolution, you can’t use MC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CBD60B-517C-4242-AE46-E1BD2D08654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2610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1" y="6620932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4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9"/>
            <a:ext cx="4197350" cy="1012958"/>
          </a:xfrm>
          <a:prstGeom prst="rect">
            <a:avLst/>
          </a:prstGeom>
        </p:spPr>
      </p:pic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38C73947-7933-1149-81E2-2A6481ACE834}"/>
              </a:ext>
            </a:extLst>
          </p:cNvPr>
          <p:cNvSpPr txBox="1">
            <a:spLocks/>
          </p:cNvSpPr>
          <p:nvPr userDrawn="1"/>
        </p:nvSpPr>
        <p:spPr>
          <a:xfrm>
            <a:off x="594015" y="1617135"/>
            <a:ext cx="7804150" cy="4863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CA" sz="2002" b="1" u="sng" dirty="0">
                <a:latin typeface="+mj-lt"/>
              </a:rPr>
              <a:t>Mission</a:t>
            </a:r>
            <a:r>
              <a:rPr lang="en-CA" sz="2002" dirty="0">
                <a:latin typeface="+mj-lt"/>
              </a:rPr>
              <a:t> : aims to deliver inter-disciplinary research programs and empower the use of data in health research and health care delivery</a:t>
            </a: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endParaRPr lang="en-CA" sz="2002" dirty="0">
              <a:latin typeface="+mj-lt"/>
            </a:endParaRPr>
          </a:p>
          <a:p>
            <a:pPr marL="0" indent="0">
              <a:buNone/>
            </a:pPr>
            <a:r>
              <a:rPr lang="en-CA" sz="1800" dirty="0">
                <a:latin typeface="+mj-lt"/>
              </a:rPr>
              <a:t>https://www.mcgill.ca/</a:t>
            </a:r>
            <a:r>
              <a:rPr lang="en-CA" sz="1800" dirty="0" err="1">
                <a:latin typeface="+mj-lt"/>
              </a:rPr>
              <a:t>micm</a:t>
            </a:r>
            <a:endParaRPr lang="en-CA" sz="1800" dirty="0">
              <a:latin typeface="+mj-lt"/>
            </a:endParaRPr>
          </a:p>
          <a:p>
            <a:endParaRPr lang="en-CA" sz="2002" dirty="0">
              <a:latin typeface="+mj-lt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31CC8AE-4D70-174F-9C92-FBBC12BFB7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66642" y="2463795"/>
            <a:ext cx="4431523" cy="352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83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3" y="6620940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11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86"/>
            <a:ext cx="4197350" cy="1012958"/>
          </a:xfrm>
          <a:prstGeom prst="rect">
            <a:avLst/>
          </a:prstGeom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469381-9221-664C-A297-50EE4CAEE0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2372" y="1454228"/>
            <a:ext cx="8658743" cy="4924350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69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8C014499-7A01-1C4B-B8B6-23CF018A7AFA}"/>
              </a:ext>
            </a:extLst>
          </p:cNvPr>
          <p:cNvSpPr txBox="1"/>
          <p:nvPr userDrawn="1"/>
        </p:nvSpPr>
        <p:spPr>
          <a:xfrm>
            <a:off x="8305801" y="6620932"/>
            <a:ext cx="184731" cy="2343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sz="92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6714F2-9487-9A49-A920-C9C4DB6F97C5}"/>
              </a:ext>
            </a:extLst>
          </p:cNvPr>
          <p:cNvSpPr/>
          <p:nvPr userDrawn="1"/>
        </p:nvSpPr>
        <p:spPr>
          <a:xfrm>
            <a:off x="0" y="4"/>
            <a:ext cx="9144000" cy="11345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23"/>
          </a:p>
        </p:txBody>
      </p:sp>
      <p:pic>
        <p:nvPicPr>
          <p:cNvPr id="14" name="Espace réservé du contenu 5">
            <a:extLst>
              <a:ext uri="{FF2B5EF4-FFF2-40B4-BE49-F238E27FC236}">
                <a16:creationId xmlns:a16="http://schemas.microsoft.com/office/drawing/2014/main" id="{4590415E-2F4F-B34C-975F-750917974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36548" y="121579"/>
            <a:ext cx="4197350" cy="10129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2401445-DB0B-D44D-B605-7A88A3BCC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706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829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1"/>
            <a:ext cx="7886700" cy="150018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088" indent="0">
              <a:buNone/>
              <a:defRPr sz="2002">
                <a:solidFill>
                  <a:schemeClr val="tx1">
                    <a:tint val="75000"/>
                  </a:schemeClr>
                </a:solidFill>
              </a:defRPr>
            </a:lvl2pPr>
            <a:lvl3pPr marL="91417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25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4pPr>
            <a:lvl5pPr marL="1828343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5pPr>
            <a:lvl6pPr marL="2285430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6pPr>
            <a:lvl7pPr marL="274251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7pPr>
            <a:lvl8pPr marL="3199598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8pPr>
            <a:lvl9pPr marL="365668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72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7"/>
            <a:ext cx="3886200" cy="4351335"/>
          </a:xfrm>
        </p:spPr>
        <p:txBody>
          <a:bodyPr/>
          <a:lstStyle/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7"/>
            <a:ext cx="3886200" cy="4351335"/>
          </a:xfrm>
        </p:spPr>
        <p:txBody>
          <a:bodyPr/>
          <a:lstStyle/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08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75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274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2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1"/>
            <a:ext cx="4629150" cy="4873628"/>
          </a:xfrm>
        </p:spPr>
        <p:txBody>
          <a:bodyPr anchor="t"/>
          <a:lstStyle>
            <a:lvl1pPr marL="0" indent="0">
              <a:buNone/>
              <a:defRPr sz="3202"/>
            </a:lvl1pPr>
            <a:lvl2pPr marL="457088" indent="0">
              <a:buNone/>
              <a:defRPr sz="2798"/>
            </a:lvl2pPr>
            <a:lvl3pPr marL="914175" indent="0">
              <a:buNone/>
              <a:defRPr sz="2400"/>
            </a:lvl3pPr>
            <a:lvl4pPr marL="1371255" indent="0">
              <a:buNone/>
              <a:defRPr sz="2002"/>
            </a:lvl4pPr>
            <a:lvl5pPr marL="1828343" indent="0">
              <a:buNone/>
              <a:defRPr sz="2002"/>
            </a:lvl5pPr>
            <a:lvl6pPr marL="2285430" indent="0">
              <a:buNone/>
              <a:defRPr sz="2002"/>
            </a:lvl6pPr>
            <a:lvl7pPr marL="2742518" indent="0">
              <a:buNone/>
              <a:defRPr sz="2002"/>
            </a:lvl7pPr>
            <a:lvl8pPr marL="3199598" indent="0">
              <a:buNone/>
              <a:defRPr sz="2002"/>
            </a:lvl8pPr>
            <a:lvl9pPr marL="3656685" indent="0">
              <a:buNone/>
              <a:defRPr sz="2002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90"/>
          </a:xfrm>
        </p:spPr>
        <p:txBody>
          <a:bodyPr/>
          <a:lstStyle>
            <a:lvl1pPr marL="0" indent="0">
              <a:buNone/>
              <a:defRPr sz="1598"/>
            </a:lvl1pPr>
            <a:lvl2pPr marL="457088" indent="0">
              <a:buNone/>
              <a:defRPr sz="1403"/>
            </a:lvl2pPr>
            <a:lvl3pPr marL="914175" indent="0">
              <a:buNone/>
              <a:defRPr sz="1200"/>
            </a:lvl3pPr>
            <a:lvl4pPr marL="1371255" indent="0">
              <a:buNone/>
              <a:defRPr sz="998"/>
            </a:lvl4pPr>
            <a:lvl5pPr marL="1828343" indent="0">
              <a:buNone/>
              <a:defRPr sz="998"/>
            </a:lvl5pPr>
            <a:lvl6pPr marL="2285430" indent="0">
              <a:buNone/>
              <a:defRPr sz="998"/>
            </a:lvl6pPr>
            <a:lvl7pPr marL="2742518" indent="0">
              <a:buNone/>
              <a:defRPr sz="998"/>
            </a:lvl7pPr>
            <a:lvl8pPr marL="3199598" indent="0">
              <a:buNone/>
              <a:defRPr sz="998"/>
            </a:lvl8pPr>
            <a:lvl9pPr marL="3656685" indent="0">
              <a:buNone/>
              <a:defRPr sz="998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33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3"/>
            <a:ext cx="7886700" cy="1325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7"/>
            <a:ext cx="7886700" cy="43513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ADF8589-063A-1546-8085-07B315CCB28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2150" y="6790459"/>
            <a:ext cx="9200548" cy="90488"/>
            <a:chOff x="606161" y="2106824"/>
            <a:chExt cx="6205940" cy="12411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D4AE55-E3E4-8E48-A531-035261AD147D}"/>
                </a:ext>
              </a:extLst>
            </p:cNvPr>
            <p:cNvSpPr/>
            <p:nvPr userDrawn="1"/>
          </p:nvSpPr>
          <p:spPr>
            <a:xfrm>
              <a:off x="606161" y="2106824"/>
              <a:ext cx="1241028" cy="12411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 dirty="0">
                <a:latin typeface="Open Sans Ligh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53BF61-1322-C642-81B1-2BEA6A9D7516}"/>
                </a:ext>
              </a:extLst>
            </p:cNvPr>
            <p:cNvSpPr/>
            <p:nvPr userDrawn="1"/>
          </p:nvSpPr>
          <p:spPr>
            <a:xfrm>
              <a:off x="1847189" y="2106824"/>
              <a:ext cx="1241429" cy="12411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 dirty="0">
                <a:latin typeface="Open Sans Ligh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05D8262-7348-B74A-B1E5-C429BF3920A3}"/>
                </a:ext>
              </a:extLst>
            </p:cNvPr>
            <p:cNvSpPr/>
            <p:nvPr userDrawn="1"/>
          </p:nvSpPr>
          <p:spPr>
            <a:xfrm>
              <a:off x="3088617" y="2106824"/>
              <a:ext cx="1241027" cy="12411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 dirty="0">
                <a:latin typeface="Open Sans Ligh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AE6F6EB-C764-0142-9907-8F053728961D}"/>
                </a:ext>
              </a:extLst>
            </p:cNvPr>
            <p:cNvSpPr/>
            <p:nvPr userDrawn="1"/>
          </p:nvSpPr>
          <p:spPr>
            <a:xfrm>
              <a:off x="4329645" y="2106824"/>
              <a:ext cx="1241429" cy="1241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 dirty="0">
                <a:latin typeface="Open Sans Ligh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94EFFE0-7781-6F4A-8329-190CB533253E}"/>
                </a:ext>
              </a:extLst>
            </p:cNvPr>
            <p:cNvSpPr/>
            <p:nvPr userDrawn="1"/>
          </p:nvSpPr>
          <p:spPr>
            <a:xfrm>
              <a:off x="5571073" y="2106824"/>
              <a:ext cx="1241028" cy="12411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45635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923" dirty="0">
                <a:latin typeface="Open Sans Light"/>
              </a:endParaRPr>
            </a:p>
          </p:txBody>
        </p:sp>
      </p:grpSp>
      <p:pic>
        <p:nvPicPr>
          <p:cNvPr id="21" name="Image 20">
            <a:extLst>
              <a:ext uri="{FF2B5EF4-FFF2-40B4-BE49-F238E27FC236}">
                <a16:creationId xmlns:a16="http://schemas.microsoft.com/office/drawing/2014/main" id="{BBA76F50-A55F-9245-A363-154E7DFB1C4B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384992" y="6411199"/>
            <a:ext cx="1759009" cy="42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74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1" r:id="rId3"/>
    <p:sldLayoutId id="2147483662" r:id="rId4"/>
    <p:sldLayoutId id="2147483663" r:id="rId5"/>
    <p:sldLayoutId id="2147483664" r:id="rId6"/>
    <p:sldLayoutId id="2147483666" r:id="rId7"/>
    <p:sldLayoutId id="2147483667" r:id="rId8"/>
    <p:sldLayoutId id="2147483669" r:id="rId9"/>
  </p:sldLayoutIdLst>
  <p:txStyles>
    <p:titleStyle>
      <a:lvl1pPr algn="l" defTabSz="914175" rtl="0" eaLnBrk="1" latinLnBrk="0" hangingPunct="1">
        <a:lnSpc>
          <a:spcPct val="90000"/>
        </a:lnSpc>
        <a:spcBef>
          <a:spcPct val="0"/>
        </a:spcBef>
        <a:buNone/>
        <a:defRPr sz="44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40" indent="-228540" algn="l" defTabSz="914175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8" kern="1200">
          <a:solidFill>
            <a:schemeClr val="tx1"/>
          </a:solidFill>
          <a:latin typeface="+mn-lt"/>
          <a:ea typeface="+mn-ea"/>
          <a:cs typeface="+mn-cs"/>
        </a:defRPr>
      </a:lvl1pPr>
      <a:lvl2pPr marL="685628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1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3pPr>
      <a:lvl4pPr marL="1599803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83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0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8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5" indent="-228540" algn="l" defTabSz="914175" rtl="0" eaLnBrk="1" latinLnBrk="0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30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98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5" algn="l" defTabSz="9141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several spheres&#10;&#10;Description automatically generated">
            <a:extLst>
              <a:ext uri="{FF2B5EF4-FFF2-40B4-BE49-F238E27FC236}">
                <a16:creationId xmlns:a16="http://schemas.microsoft.com/office/drawing/2014/main" id="{55E08197-87C1-99B8-BAE7-EA7E6E812E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78" t="9555" r="10511" b="6832"/>
          <a:stretch/>
        </p:blipFill>
        <p:spPr>
          <a:xfrm>
            <a:off x="3346938" y="3656515"/>
            <a:ext cx="2450123" cy="21405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2E30E4-6C66-94BD-4138-296A84147A37}"/>
              </a:ext>
            </a:extLst>
          </p:cNvPr>
          <p:cNvSpPr txBox="1"/>
          <p:nvPr/>
        </p:nvSpPr>
        <p:spPr>
          <a:xfrm>
            <a:off x="726831" y="1934308"/>
            <a:ext cx="76551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/>
              <a:t>Introduction to Molecular Simulations in Python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4DFB1-4EC7-2FEB-1B37-FCFA8D4914D0}"/>
              </a:ext>
            </a:extLst>
          </p:cNvPr>
          <p:cNvSpPr txBox="1"/>
          <p:nvPr/>
        </p:nvSpPr>
        <p:spPr>
          <a:xfrm>
            <a:off x="2086708" y="3287055"/>
            <a:ext cx="508781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err="1">
                <a:solidFill>
                  <a:schemeClr val="accent1">
                    <a:lumMod val="75000"/>
                  </a:schemeClr>
                </a:solidFill>
              </a:rPr>
              <a:t>MiCM</a:t>
            </a:r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 Summer 2025 Workshop Series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FB09C6-E854-3B30-7CB7-C53CE22FA2A2}"/>
              </a:ext>
            </a:extLst>
          </p:cNvPr>
          <p:cNvSpPr txBox="1"/>
          <p:nvPr/>
        </p:nvSpPr>
        <p:spPr>
          <a:xfrm>
            <a:off x="2186354" y="6001306"/>
            <a:ext cx="4771292" cy="646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Instructor: Meghana Munipalle</a:t>
            </a:r>
          </a:p>
          <a:p>
            <a:pPr algn="ctr"/>
            <a:r>
              <a:rPr lang="en-CA" dirty="0">
                <a:solidFill>
                  <a:schemeClr val="accent1"/>
                </a:solidFill>
              </a:rPr>
              <a:t>meghana.munipalle@mail.mcgill.ca</a:t>
            </a:r>
          </a:p>
        </p:txBody>
      </p:sp>
    </p:spTree>
    <p:extLst>
      <p:ext uri="{BB962C8B-B14F-4D97-AF65-F5344CB8AC3E}">
        <p14:creationId xmlns:p14="http://schemas.microsoft.com/office/powerpoint/2010/main" val="2115249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Foundation: The ergodic theorem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71C9B-47CD-850E-ADD2-C8B64B38D81D}"/>
              </a:ext>
            </a:extLst>
          </p:cNvPr>
          <p:cNvSpPr txBox="1"/>
          <p:nvPr/>
        </p:nvSpPr>
        <p:spPr>
          <a:xfrm>
            <a:off x="3200400" y="3200400"/>
            <a:ext cx="2743200" cy="3694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1C41C-B8D6-EBF9-2051-277F5AC3F913}"/>
              </a:ext>
            </a:extLst>
          </p:cNvPr>
          <p:cNvSpPr txBox="1"/>
          <p:nvPr/>
        </p:nvSpPr>
        <p:spPr>
          <a:xfrm>
            <a:off x="1039586" y="1690688"/>
            <a:ext cx="70648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000" dirty="0"/>
              <a:t>The </a:t>
            </a:r>
            <a:r>
              <a:rPr lang="en-CA" sz="2000" b="1" dirty="0">
                <a:solidFill>
                  <a:schemeClr val="accent1"/>
                </a:solidFill>
              </a:rPr>
              <a:t>time</a:t>
            </a:r>
            <a:r>
              <a:rPr lang="en-CA" sz="2000" dirty="0"/>
              <a:t> average of one property in a system of many particles is equal to its </a:t>
            </a:r>
            <a:r>
              <a:rPr lang="en-CA" sz="2000" b="1" dirty="0">
                <a:solidFill>
                  <a:schemeClr val="accent1"/>
                </a:solidFill>
              </a:rPr>
              <a:t>ensemble (space)</a:t>
            </a:r>
            <a:r>
              <a:rPr lang="en-CA" sz="2000" dirty="0">
                <a:solidFill>
                  <a:schemeClr val="accent1"/>
                </a:solidFill>
              </a:rPr>
              <a:t> </a:t>
            </a:r>
            <a:r>
              <a:rPr lang="en-CA" sz="2000" dirty="0"/>
              <a:t>average </a:t>
            </a:r>
          </a:p>
          <a:p>
            <a:pPr algn="ctr"/>
            <a:endParaRPr lang="en-CA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/>
              <a:t> Stat mech tells us that if we want to calculate something like density, we look at its average over all possible microstates (static configurations). This is an </a:t>
            </a:r>
            <a:r>
              <a:rPr lang="en-CA" sz="2000" u="sng" dirty="0"/>
              <a:t>ensemble average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000" dirty="0"/>
              <a:t> We assume that with enough time, a system would sample all of these ensembles, and the </a:t>
            </a:r>
            <a:r>
              <a:rPr lang="en-CA" sz="2000" u="sng" dirty="0"/>
              <a:t>time average</a:t>
            </a:r>
            <a:r>
              <a:rPr lang="en-CA" sz="2000" dirty="0"/>
              <a:t> of the density would be the same as its ensemble average</a:t>
            </a:r>
          </a:p>
          <a:p>
            <a:endParaRPr lang="en-CA" sz="2000" dirty="0"/>
          </a:p>
          <a:p>
            <a:r>
              <a:rPr lang="en-CA" sz="2000" dirty="0"/>
              <a:t>*It doesn’t always hold up IRL, but we have to assume it in order to use MD and MC simulations!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59FE90BB-630B-39D8-566D-365ED1CF61F2}"/>
              </a:ext>
            </a:extLst>
          </p:cNvPr>
          <p:cNvSpPr txBox="1">
            <a:spLocks/>
          </p:cNvSpPr>
          <p:nvPr/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13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6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1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3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66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79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4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07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110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Foundation: The ergodic theorem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71C9B-47CD-850E-ADD2-C8B64B38D81D}"/>
              </a:ext>
            </a:extLst>
          </p:cNvPr>
          <p:cNvSpPr txBox="1"/>
          <p:nvPr/>
        </p:nvSpPr>
        <p:spPr>
          <a:xfrm>
            <a:off x="3200400" y="3200400"/>
            <a:ext cx="2743200" cy="3694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59FE90BB-630B-39D8-566D-365ED1CF61F2}"/>
              </a:ext>
            </a:extLst>
          </p:cNvPr>
          <p:cNvSpPr txBox="1">
            <a:spLocks/>
          </p:cNvSpPr>
          <p:nvPr/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13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6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1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3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66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79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4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07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6F10AB5-D418-B3C8-D9DE-39157F601932}"/>
              </a:ext>
            </a:extLst>
          </p:cNvPr>
          <p:cNvCxnSpPr/>
          <p:nvPr/>
        </p:nvCxnSpPr>
        <p:spPr>
          <a:xfrm flipH="1">
            <a:off x="2867851" y="2858583"/>
            <a:ext cx="735291" cy="7164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A9706E7-D2F4-9DC3-3201-7C7750FC1E67}"/>
              </a:ext>
            </a:extLst>
          </p:cNvPr>
          <p:cNvCxnSpPr>
            <a:cxnSpLocks/>
          </p:cNvCxnSpPr>
          <p:nvPr/>
        </p:nvCxnSpPr>
        <p:spPr>
          <a:xfrm>
            <a:off x="5387958" y="2858583"/>
            <a:ext cx="669302" cy="7164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9D146AC-3F12-EFFE-35BD-B4A15FB6B811}"/>
              </a:ext>
            </a:extLst>
          </p:cNvPr>
          <p:cNvSpPr/>
          <p:nvPr/>
        </p:nvSpPr>
        <p:spPr>
          <a:xfrm>
            <a:off x="647842" y="3667351"/>
            <a:ext cx="3044856" cy="8012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chemeClr val="tx1"/>
                </a:solidFill>
              </a:rPr>
              <a:t>Molecular Dynamics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B16D1A-745E-277C-F149-0F4C5212E8F7}"/>
              </a:ext>
            </a:extLst>
          </p:cNvPr>
          <p:cNvSpPr/>
          <p:nvPr/>
        </p:nvSpPr>
        <p:spPr>
          <a:xfrm>
            <a:off x="5298401" y="3667351"/>
            <a:ext cx="3044856" cy="8012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chemeClr val="tx1"/>
                </a:solidFill>
              </a:rPr>
              <a:t>Monte Carlo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9192F-46FE-C622-8FCC-CCA26D5F4DE6}"/>
              </a:ext>
            </a:extLst>
          </p:cNvPr>
          <p:cNvSpPr txBox="1"/>
          <p:nvPr/>
        </p:nvSpPr>
        <p:spPr>
          <a:xfrm>
            <a:off x="1654780" y="2131538"/>
            <a:ext cx="6047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Time average = ensemble average</a:t>
            </a:r>
          </a:p>
        </p:txBody>
      </p:sp>
    </p:spTree>
    <p:extLst>
      <p:ext uri="{BB962C8B-B14F-4D97-AF65-F5344CB8AC3E}">
        <p14:creationId xmlns:p14="http://schemas.microsoft.com/office/powerpoint/2010/main" val="1158625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MD vs. MC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71C9B-47CD-850E-ADD2-C8B64B38D81D}"/>
              </a:ext>
            </a:extLst>
          </p:cNvPr>
          <p:cNvSpPr txBox="1"/>
          <p:nvPr/>
        </p:nvSpPr>
        <p:spPr>
          <a:xfrm>
            <a:off x="3200400" y="3200400"/>
            <a:ext cx="2743200" cy="3694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1C41C-B8D6-EBF9-2051-277F5AC3F913}"/>
              </a:ext>
            </a:extLst>
          </p:cNvPr>
          <p:cNvSpPr txBox="1"/>
          <p:nvPr/>
        </p:nvSpPr>
        <p:spPr>
          <a:xfrm>
            <a:off x="1039586" y="1690688"/>
            <a:ext cx="7064827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2800" dirty="0"/>
              <a:t> Complexity of the desired molecule(s)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800" dirty="0"/>
              <a:t> Dynamic vs. static properties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sz="2400" dirty="0"/>
              <a:t>Viscosity vs. pressure, density, structures, etc.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800" dirty="0"/>
              <a:t> Computational time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sz="2400" dirty="0"/>
              <a:t>MC is one particle at a time, vs. MD can be parallelized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59FE90BB-630B-39D8-566D-365ED1CF61F2}"/>
              </a:ext>
            </a:extLst>
          </p:cNvPr>
          <p:cNvSpPr txBox="1">
            <a:spLocks/>
          </p:cNvSpPr>
          <p:nvPr/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13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6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1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3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66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79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4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07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152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5C165F-BC2D-0A42-B582-A27AE4DB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Molecular Dynamics</a:t>
            </a:r>
          </a:p>
        </p:txBody>
      </p:sp>
    </p:spTree>
    <p:extLst>
      <p:ext uri="{BB962C8B-B14F-4D97-AF65-F5344CB8AC3E}">
        <p14:creationId xmlns:p14="http://schemas.microsoft.com/office/powerpoint/2010/main" val="97372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4" descr="A close-up of a dna molecule&#10;&#10;Description automatically generated">
            <a:extLst>
              <a:ext uri="{FF2B5EF4-FFF2-40B4-BE49-F238E27FC236}">
                <a16:creationId xmlns:a16="http://schemas.microsoft.com/office/drawing/2014/main" id="{2B55242F-2646-8666-9969-64ABC9EB7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34348" y="1579410"/>
            <a:ext cx="5636224" cy="3980900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MD: the basic idea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71C9B-47CD-850E-ADD2-C8B64B38D81D}"/>
              </a:ext>
            </a:extLst>
          </p:cNvPr>
          <p:cNvSpPr txBox="1"/>
          <p:nvPr/>
        </p:nvSpPr>
        <p:spPr>
          <a:xfrm>
            <a:off x="3200400" y="3200400"/>
            <a:ext cx="2743200" cy="3694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1C41C-B8D6-EBF9-2051-277F5AC3F913}"/>
              </a:ext>
            </a:extLst>
          </p:cNvPr>
          <p:cNvSpPr txBox="1"/>
          <p:nvPr/>
        </p:nvSpPr>
        <p:spPr>
          <a:xfrm>
            <a:off x="625929" y="1527403"/>
            <a:ext cx="394607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/>
              <a:t>Mimic what atoms do IRL, following Newton’s Laws of motion and a potential energy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b="1" dirty="0"/>
              <a:t>Potential energy function</a:t>
            </a:r>
            <a:r>
              <a:rPr lang="en-CA" sz="2800" dirty="0"/>
              <a:t>: computes the forces on each atom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b="1" dirty="0"/>
              <a:t>Newton’s Laws</a:t>
            </a:r>
            <a:r>
              <a:rPr lang="en-CA" sz="2800" dirty="0"/>
              <a:t>: move the atoms based on the forces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59FE90BB-630B-39D8-566D-365ED1CF61F2}"/>
              </a:ext>
            </a:extLst>
          </p:cNvPr>
          <p:cNvSpPr txBox="1">
            <a:spLocks/>
          </p:cNvSpPr>
          <p:nvPr/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13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6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1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3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66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79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4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07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921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3690-43E6-65AA-DABF-F7C2E52E6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MD: The basic idea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D513D4C-6999-51B3-36EE-C3D56FA5507A}"/>
              </a:ext>
            </a:extLst>
          </p:cNvPr>
          <p:cNvGraphicFramePr/>
          <p:nvPr/>
        </p:nvGraphicFramePr>
        <p:xfrm>
          <a:off x="1524000" y="177697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Arrow: U-Turn 8">
            <a:extLst>
              <a:ext uri="{FF2B5EF4-FFF2-40B4-BE49-F238E27FC236}">
                <a16:creationId xmlns:a16="http://schemas.microsoft.com/office/drawing/2014/main" id="{8F492C39-F3F2-2A0A-F7EB-9CBE2698D5CA}"/>
              </a:ext>
            </a:extLst>
          </p:cNvPr>
          <p:cNvSpPr/>
          <p:nvPr/>
        </p:nvSpPr>
        <p:spPr>
          <a:xfrm>
            <a:off x="3810000" y="2800844"/>
            <a:ext cx="1714500" cy="54011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1">
              <a:solidFill>
                <a:schemeClr val="tx1"/>
              </a:solidFill>
            </a:endParaRPr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9883C538-A0CA-A1F4-2F94-B11704F71B28}"/>
              </a:ext>
            </a:extLst>
          </p:cNvPr>
          <p:cNvSpPr/>
          <p:nvPr/>
        </p:nvSpPr>
        <p:spPr>
          <a:xfrm rot="10800000">
            <a:off x="3810000" y="4276983"/>
            <a:ext cx="1714500" cy="54011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1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D1ED8-81C1-2107-A721-7F772B6C6E29}"/>
              </a:ext>
            </a:extLst>
          </p:cNvPr>
          <p:cNvSpPr txBox="1"/>
          <p:nvPr/>
        </p:nvSpPr>
        <p:spPr>
          <a:xfrm>
            <a:off x="2511511" y="3093948"/>
            <a:ext cx="804734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351" dirty="0"/>
              <a:t>Start MD loop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E816E8-364B-333A-0C95-5015D71F3E3F}"/>
              </a:ext>
            </a:extLst>
          </p:cNvPr>
          <p:cNvSpPr txBox="1"/>
          <p:nvPr/>
        </p:nvSpPr>
        <p:spPr>
          <a:xfrm>
            <a:off x="5827757" y="3093948"/>
            <a:ext cx="804734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351" dirty="0"/>
              <a:t>End MD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050B27-1DEE-16C4-0AB8-24C6CD817C90}"/>
              </a:ext>
            </a:extLst>
          </p:cNvPr>
          <p:cNvSpPr txBox="1"/>
          <p:nvPr/>
        </p:nvSpPr>
        <p:spPr>
          <a:xfrm>
            <a:off x="3892379" y="2272662"/>
            <a:ext cx="1455008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351" dirty="0"/>
              <a:t>Repeat as many times as desired*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C093F-8194-2F38-C34B-B0899A616410}"/>
              </a:ext>
            </a:extLst>
          </p:cNvPr>
          <p:cNvSpPr txBox="1"/>
          <p:nvPr/>
        </p:nvSpPr>
        <p:spPr>
          <a:xfrm>
            <a:off x="498348" y="5561838"/>
            <a:ext cx="8147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*Time length depends on the system; + we always want to reach an equilibrium before we start measuring anything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71EAB-F46A-EB73-E1BF-680E6BE11301}"/>
              </a:ext>
            </a:extLst>
          </p:cNvPr>
          <p:cNvSpPr txBox="1"/>
          <p:nvPr/>
        </p:nvSpPr>
        <p:spPr>
          <a:xfrm>
            <a:off x="3697759" y="4817098"/>
            <a:ext cx="20295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50" i="1" dirty="0">
                <a:solidFill>
                  <a:schemeClr val="bg1">
                    <a:lumMod val="50000"/>
                  </a:schemeClr>
                </a:solidFill>
              </a:rPr>
              <a:t>This time step is usually 2 fs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751EE3-C5FA-BBE5-E049-06002CBB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829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Force &amp; potential energy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71C9B-47CD-850E-ADD2-C8B64B38D81D}"/>
              </a:ext>
            </a:extLst>
          </p:cNvPr>
          <p:cNvSpPr txBox="1"/>
          <p:nvPr/>
        </p:nvSpPr>
        <p:spPr>
          <a:xfrm>
            <a:off x="3200400" y="3200400"/>
            <a:ext cx="2743200" cy="3694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59FE90BB-630B-39D8-566D-365ED1CF61F2}"/>
              </a:ext>
            </a:extLst>
          </p:cNvPr>
          <p:cNvSpPr txBox="1">
            <a:spLocks/>
          </p:cNvSpPr>
          <p:nvPr/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13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6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1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3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66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79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4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07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Content Placeholder 6" descr="A graph of energy and the function of a function&#10;&#10;Description automatically generated">
            <a:extLst>
              <a:ext uri="{FF2B5EF4-FFF2-40B4-BE49-F238E27FC236}">
                <a16:creationId xmlns:a16="http://schemas.microsoft.com/office/drawing/2014/main" id="{205832E4-67D3-903F-C768-333CD89C6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896" y="1758821"/>
            <a:ext cx="5183333" cy="232324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7BA55-AF92-F452-96A5-81EC3A184B21}"/>
                  </a:ext>
                </a:extLst>
              </p:cNvPr>
              <p:cNvSpPr txBox="1"/>
              <p:nvPr/>
            </p:nvSpPr>
            <p:spPr>
              <a:xfrm>
                <a:off x="5278489" y="1347169"/>
                <a:ext cx="3628333" cy="4491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400" dirty="0"/>
                  <a:t>Force ‘acts’ to lower the potential</a:t>
                </a:r>
              </a:p>
              <a:p>
                <a:pPr algn="ctr"/>
                <a:endParaRPr lang="en-CA" sz="2400" dirty="0"/>
              </a:p>
              <a:p>
                <a:pPr algn="ctr"/>
                <a:r>
                  <a:rPr lang="en-CA" sz="2400" dirty="0"/>
                  <a:t>Mathematically, this 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sz="2400" dirty="0"/>
              </a:p>
              <a:p>
                <a:pPr algn="ctr"/>
                <a:endParaRPr lang="en-CA" sz="2400" dirty="0"/>
              </a:p>
              <a:p>
                <a:pPr algn="ctr"/>
                <a:r>
                  <a:rPr lang="en-CA" sz="2400" dirty="0"/>
                  <a:t>From Newton’s Second Law: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𝑚𝑎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CA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  <m:sup>
                              <m:r>
                                <a:rPr lang="en-CA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A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E7BA55-AF92-F452-96A5-81EC3A184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8489" y="1347169"/>
                <a:ext cx="3628333" cy="4491551"/>
              </a:xfrm>
              <a:prstGeom prst="rect">
                <a:avLst/>
              </a:prstGeom>
              <a:blipFill>
                <a:blip r:embed="rId4"/>
                <a:stretch>
                  <a:fillRect t="-108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4D8E6359-AB5F-129F-8D10-79742030A7DD}"/>
              </a:ext>
            </a:extLst>
          </p:cNvPr>
          <p:cNvSpPr/>
          <p:nvPr/>
        </p:nvSpPr>
        <p:spPr>
          <a:xfrm>
            <a:off x="5879542" y="4995882"/>
            <a:ext cx="1334376" cy="842838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38C7CA-4CC7-13C2-17EB-DC11E6424C1B}"/>
              </a:ext>
            </a:extLst>
          </p:cNvPr>
          <p:cNvSpPr txBox="1"/>
          <p:nvPr/>
        </p:nvSpPr>
        <p:spPr>
          <a:xfrm>
            <a:off x="1664706" y="4791982"/>
            <a:ext cx="39143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This is what connects the potential energy (i.e. “force field”) to the position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7B7FD1-1066-0249-C38E-5C0FDA0437C2}"/>
              </a:ext>
            </a:extLst>
          </p:cNvPr>
          <p:cNvSpPr txBox="1"/>
          <p:nvPr/>
        </p:nvSpPr>
        <p:spPr>
          <a:xfrm>
            <a:off x="1037802" y="3965469"/>
            <a:ext cx="312894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/>
              <a:t>Spring-mass system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7DD2B57-2D05-5A69-A2D9-8EB5D6492A4F}"/>
              </a:ext>
            </a:extLst>
          </p:cNvPr>
          <p:cNvCxnSpPr/>
          <p:nvPr/>
        </p:nvCxnSpPr>
        <p:spPr>
          <a:xfrm flipV="1">
            <a:off x="4648200" y="5838720"/>
            <a:ext cx="1295400" cy="485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32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Potential function: molecular mechanics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71C9B-47CD-850E-ADD2-C8B64B38D81D}"/>
              </a:ext>
            </a:extLst>
          </p:cNvPr>
          <p:cNvSpPr txBox="1"/>
          <p:nvPr/>
        </p:nvSpPr>
        <p:spPr>
          <a:xfrm>
            <a:off x="3200400" y="3200400"/>
            <a:ext cx="2743200" cy="3694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59FE90BB-630B-39D8-566D-365ED1CF61F2}"/>
              </a:ext>
            </a:extLst>
          </p:cNvPr>
          <p:cNvSpPr txBox="1">
            <a:spLocks/>
          </p:cNvSpPr>
          <p:nvPr/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13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6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1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3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66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79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4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07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B6A4C733-D5A7-9803-45CC-E188EC6F0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872" y="1639329"/>
            <a:ext cx="7152255" cy="483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99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Proteins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71C9B-47CD-850E-ADD2-C8B64B38D81D}"/>
              </a:ext>
            </a:extLst>
          </p:cNvPr>
          <p:cNvSpPr txBox="1"/>
          <p:nvPr/>
        </p:nvSpPr>
        <p:spPr>
          <a:xfrm>
            <a:off x="3200400" y="3200400"/>
            <a:ext cx="2743200" cy="3694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59FE90BB-630B-39D8-566D-365ED1CF61F2}"/>
              </a:ext>
            </a:extLst>
          </p:cNvPr>
          <p:cNvSpPr txBox="1">
            <a:spLocks/>
          </p:cNvSpPr>
          <p:nvPr/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13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6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1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3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66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79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4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07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Picture 2" descr="Several different types of structures&#10;&#10;Description automatically generated">
            <a:extLst>
              <a:ext uri="{FF2B5EF4-FFF2-40B4-BE49-F238E27FC236}">
                <a16:creationId xmlns:a16="http://schemas.microsoft.com/office/drawing/2014/main" id="{74CB09D1-CAE5-F00F-2526-9CFFD4F64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642" y="1099163"/>
            <a:ext cx="6266358" cy="3952626"/>
          </a:xfrm>
          <a:prstGeom prst="rect">
            <a:avLst/>
          </a:prstGeom>
        </p:spPr>
      </p:pic>
      <p:pic>
        <p:nvPicPr>
          <p:cNvPr id="4" name="Picture 3" descr="A chemical formula of glycine&#10;&#10;Description automatically generated">
            <a:extLst>
              <a:ext uri="{FF2B5EF4-FFF2-40B4-BE49-F238E27FC236}">
                <a16:creationId xmlns:a16="http://schemas.microsoft.com/office/drawing/2014/main" id="{D349D714-520B-352E-D85A-B0677273B1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8" t="10419" r="17671" b="21835"/>
          <a:stretch/>
        </p:blipFill>
        <p:spPr>
          <a:xfrm>
            <a:off x="0" y="1806959"/>
            <a:ext cx="2200044" cy="242192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B73455C-32FF-1C0F-80E6-FC0FF75FAFD3}"/>
              </a:ext>
            </a:extLst>
          </p:cNvPr>
          <p:cNvCxnSpPr>
            <a:cxnSpLocks/>
          </p:cNvCxnSpPr>
          <p:nvPr/>
        </p:nvCxnSpPr>
        <p:spPr>
          <a:xfrm flipV="1">
            <a:off x="2033945" y="2489816"/>
            <a:ext cx="1286198" cy="5498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553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Proteins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71C9B-47CD-850E-ADD2-C8B64B38D81D}"/>
              </a:ext>
            </a:extLst>
          </p:cNvPr>
          <p:cNvSpPr txBox="1"/>
          <p:nvPr/>
        </p:nvSpPr>
        <p:spPr>
          <a:xfrm>
            <a:off x="3200400" y="3200400"/>
            <a:ext cx="2743200" cy="3694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59FE90BB-630B-39D8-566D-365ED1CF61F2}"/>
              </a:ext>
            </a:extLst>
          </p:cNvPr>
          <p:cNvSpPr txBox="1">
            <a:spLocks/>
          </p:cNvSpPr>
          <p:nvPr/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13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6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1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3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66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79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4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07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 descr="A red and yellow lines on a black background&#10;&#10;Description automatically generated">
            <a:extLst>
              <a:ext uri="{FF2B5EF4-FFF2-40B4-BE49-F238E27FC236}">
                <a16:creationId xmlns:a16="http://schemas.microsoft.com/office/drawing/2014/main" id="{E9C72A8A-EA8A-71CE-A085-EAC052D3CB0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1552878"/>
            <a:ext cx="9203601" cy="2030502"/>
          </a:xfrm>
          <a:prstGeom prst="rect">
            <a:avLst/>
          </a:prstGeom>
        </p:spPr>
      </p:pic>
      <p:sp>
        <p:nvSpPr>
          <p:cNvPr id="8" name="Right Bracket 7">
            <a:extLst>
              <a:ext uri="{FF2B5EF4-FFF2-40B4-BE49-F238E27FC236}">
                <a16:creationId xmlns:a16="http://schemas.microsoft.com/office/drawing/2014/main" id="{4B6B49BF-84FD-43C5-D0E2-315D67B1D330}"/>
              </a:ext>
            </a:extLst>
          </p:cNvPr>
          <p:cNvSpPr/>
          <p:nvPr/>
        </p:nvSpPr>
        <p:spPr>
          <a:xfrm rot="5400000">
            <a:off x="6278403" y="1031790"/>
            <a:ext cx="364525" cy="5158946"/>
          </a:xfrm>
          <a:prstGeom prst="rightBracket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1DC2CC-47D3-429E-73B3-213440A5A46E}"/>
              </a:ext>
            </a:extLst>
          </p:cNvPr>
          <p:cNvSpPr txBox="1"/>
          <p:nvPr/>
        </p:nvSpPr>
        <p:spPr>
          <a:xfrm>
            <a:off x="4470785" y="3841483"/>
            <a:ext cx="4306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This is what normally happens</a:t>
            </a:r>
          </a:p>
          <a:p>
            <a:pPr algn="ctr"/>
            <a:r>
              <a:rPr lang="en-CA" sz="2000" dirty="0"/>
              <a:t>(driven by atomic interactions)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2960C5-5CC4-FD36-C255-4994CE97245A}"/>
              </a:ext>
            </a:extLst>
          </p:cNvPr>
          <p:cNvSpPr txBox="1"/>
          <p:nvPr/>
        </p:nvSpPr>
        <p:spPr>
          <a:xfrm>
            <a:off x="-210065" y="5139639"/>
            <a:ext cx="9564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/>
              <a:t>Folded structure is tied very closely to function</a:t>
            </a:r>
          </a:p>
        </p:txBody>
      </p:sp>
    </p:spTree>
    <p:extLst>
      <p:ext uri="{BB962C8B-B14F-4D97-AF65-F5344CB8AC3E}">
        <p14:creationId xmlns:p14="http://schemas.microsoft.com/office/powerpoint/2010/main" val="2682822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3242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6E83D-9666-6A85-0866-DF1FE39AB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Proteins: </a:t>
            </a:r>
            <a:r>
              <a:rPr lang="en-CA" sz="3000" dirty="0"/>
              <a:t>intrinsically disordered proteins (IDPs)</a:t>
            </a:r>
            <a:endParaRPr lang="en-CA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CAD552-18D1-EADF-B74F-CF9C9B65C5AB}"/>
              </a:ext>
            </a:extLst>
          </p:cNvPr>
          <p:cNvSpPr txBox="1"/>
          <p:nvPr/>
        </p:nvSpPr>
        <p:spPr>
          <a:xfrm>
            <a:off x="852616" y="2142029"/>
            <a:ext cx="7386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800" b="1" dirty="0"/>
              <a:t>Some proteins just don’t fold!</a:t>
            </a:r>
          </a:p>
        </p:txBody>
      </p:sp>
      <p:pic>
        <p:nvPicPr>
          <p:cNvPr id="6" name="Picture 5" descr="A diagram of different types of cells&#10;&#10;Description automatically generated">
            <a:extLst>
              <a:ext uri="{FF2B5EF4-FFF2-40B4-BE49-F238E27FC236}">
                <a16:creationId xmlns:a16="http://schemas.microsoft.com/office/drawing/2014/main" id="{ADA3D222-7D0A-44F4-FAD3-A844AE304A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685"/>
          <a:stretch/>
        </p:blipFill>
        <p:spPr>
          <a:xfrm>
            <a:off x="2260655" y="2516081"/>
            <a:ext cx="4622690" cy="337100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1445F-2323-0C80-3068-47D3B3309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791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6E83D-9666-6A85-0866-DF1FE39AB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Proteins: </a:t>
            </a:r>
            <a:r>
              <a:rPr lang="en-CA" sz="3000" dirty="0"/>
              <a:t>intrinsically disordered proteins (IDPs)</a:t>
            </a:r>
            <a:endParaRPr lang="en-CA" dirty="0"/>
          </a:p>
        </p:txBody>
      </p:sp>
      <p:pic>
        <p:nvPicPr>
          <p:cNvPr id="5" name="Picture 4" descr="A green and red molecule&#10;&#10;Description automatically generated with medium confidence">
            <a:extLst>
              <a:ext uri="{FF2B5EF4-FFF2-40B4-BE49-F238E27FC236}">
                <a16:creationId xmlns:a16="http://schemas.microsoft.com/office/drawing/2014/main" id="{B861CCE3-0849-DC5D-AF55-B5C09A5BE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93" y="2649172"/>
            <a:ext cx="3238629" cy="26792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5D9F6A-ABD5-3A75-7E72-3D1DD0DD66CC}"/>
              </a:ext>
            </a:extLst>
          </p:cNvPr>
          <p:cNvSpPr txBox="1"/>
          <p:nvPr/>
        </p:nvSpPr>
        <p:spPr>
          <a:xfrm>
            <a:off x="684688" y="5118304"/>
            <a:ext cx="2521891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351" dirty="0"/>
              <a:t>Amyloid beta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A63F93-3D00-0863-6EB6-935FC4F76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728" y="2884622"/>
            <a:ext cx="5100268" cy="189030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3355F9-206F-D765-F225-0FA37A79A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9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6E83D-9666-6A85-0866-DF1FE39AB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Protein folding</a:t>
            </a:r>
          </a:p>
        </p:txBody>
      </p:sp>
      <p:pic>
        <p:nvPicPr>
          <p:cNvPr id="4" name="Picture 3" descr="A diagram of a cell&#10;&#10;Description automatically generated with medium confidence">
            <a:extLst>
              <a:ext uri="{FF2B5EF4-FFF2-40B4-BE49-F238E27FC236}">
                <a16:creationId xmlns:a16="http://schemas.microsoft.com/office/drawing/2014/main" id="{2FC98290-B43D-93DA-0049-8D387CBBB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676" y="1609828"/>
            <a:ext cx="3812228" cy="3952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0CAEF1-8183-2BCF-AA97-BE2A6F0D83B1}"/>
              </a:ext>
            </a:extLst>
          </p:cNvPr>
          <p:cNvSpPr txBox="1"/>
          <p:nvPr/>
        </p:nvSpPr>
        <p:spPr>
          <a:xfrm>
            <a:off x="576605" y="2677956"/>
            <a:ext cx="4040660" cy="2239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sz="1800" dirty="0"/>
              <a:t>How does a linear chain of amino acids get to a functional, folded 3D structure?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CA" sz="1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sz="1800" dirty="0"/>
              <a:t>Tends towards a lower energy state- bonds form and the protein becomes more compact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CA" sz="135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14806C-8A43-2AA6-79C4-AD9EFF6A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905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E2959C-B003-DF83-21F6-F3AC6E4CE79B}"/>
              </a:ext>
            </a:extLst>
          </p:cNvPr>
          <p:cNvGrpSpPr/>
          <p:nvPr/>
        </p:nvGrpSpPr>
        <p:grpSpPr>
          <a:xfrm>
            <a:off x="1964855" y="3376557"/>
            <a:ext cx="5473782" cy="2624193"/>
            <a:chOff x="2772381" y="2965622"/>
            <a:chExt cx="7298376" cy="34989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280892-226D-13FF-92C0-DBD3C878F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2381" y="3254865"/>
              <a:ext cx="7063598" cy="3209681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DADD753-3772-1706-5A1A-F769840E9F78}"/>
                </a:ext>
              </a:extLst>
            </p:cNvPr>
            <p:cNvSpPr/>
            <p:nvPr/>
          </p:nvSpPr>
          <p:spPr>
            <a:xfrm>
              <a:off x="5745892" y="2965622"/>
              <a:ext cx="4324865" cy="1087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351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D86E83D-9666-6A85-0866-DF1FE39AB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Protein folding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0CAEF1-8183-2BCF-AA97-BE2A6F0D83B1}"/>
              </a:ext>
            </a:extLst>
          </p:cNvPr>
          <p:cNvSpPr txBox="1"/>
          <p:nvPr/>
        </p:nvSpPr>
        <p:spPr>
          <a:xfrm>
            <a:off x="628650" y="2358543"/>
            <a:ext cx="7886700" cy="1408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sz="1800" dirty="0"/>
              <a:t>Energy landscapes can be complex!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sz="1800" dirty="0"/>
              <a:t>Amino acid chains have a lot of flexibility and could move/fold in many ways- how does the protein ‘know’?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sz="1800" dirty="0"/>
              <a:t>Often has to explore the energy landscape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CA" sz="135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D2E46F-D084-49E2-9156-7B7C95A57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595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6E83D-9666-6A85-0866-DF1FE39AB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Energy vs. force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7182F1C-C835-95D7-456D-78EFE4CAC710}"/>
              </a:ext>
            </a:extLst>
          </p:cNvPr>
          <p:cNvGrpSpPr/>
          <p:nvPr/>
        </p:nvGrpSpPr>
        <p:grpSpPr>
          <a:xfrm>
            <a:off x="-185351" y="2116904"/>
            <a:ext cx="5297699" cy="2624193"/>
            <a:chOff x="2772381" y="2965622"/>
            <a:chExt cx="7063598" cy="34989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1452DB-389D-C239-C1E2-54FFABC18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72381" y="3254865"/>
              <a:ext cx="7063598" cy="320968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D37A635-A775-D0F5-CAFE-E80F9E47AD4B}"/>
                </a:ext>
              </a:extLst>
            </p:cNvPr>
            <p:cNvSpPr/>
            <p:nvPr/>
          </p:nvSpPr>
          <p:spPr>
            <a:xfrm>
              <a:off x="5745892" y="2965622"/>
              <a:ext cx="3402575" cy="10873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351" dirty="0"/>
            </a:p>
          </p:txBody>
        </p:sp>
      </p:grpSp>
      <p:pic>
        <p:nvPicPr>
          <p:cNvPr id="10" name="Picture 9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826FB0B3-024F-43FF-AF3D-BC6B3135B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714" y="2000808"/>
            <a:ext cx="4547287" cy="30717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94EB85-CA08-72D9-5DC4-96DF7E1E90FA}"/>
              </a:ext>
            </a:extLst>
          </p:cNvPr>
          <p:cNvSpPr txBox="1"/>
          <p:nvPr/>
        </p:nvSpPr>
        <p:spPr>
          <a:xfrm>
            <a:off x="381516" y="5214334"/>
            <a:ext cx="83315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100" dirty="0"/>
              <a:t>Potential energy function = ‘force field’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1F63BB-E8AB-5D95-07FA-146EDC33C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1356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3690-43E6-65AA-DABF-F7C2E52E6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MD: The basic idea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D513D4C-6999-51B3-36EE-C3D56FA5507A}"/>
              </a:ext>
            </a:extLst>
          </p:cNvPr>
          <p:cNvGraphicFramePr/>
          <p:nvPr/>
        </p:nvGraphicFramePr>
        <p:xfrm>
          <a:off x="1524000" y="177697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Arrow: U-Turn 8">
            <a:extLst>
              <a:ext uri="{FF2B5EF4-FFF2-40B4-BE49-F238E27FC236}">
                <a16:creationId xmlns:a16="http://schemas.microsoft.com/office/drawing/2014/main" id="{8F492C39-F3F2-2A0A-F7EB-9CBE2698D5CA}"/>
              </a:ext>
            </a:extLst>
          </p:cNvPr>
          <p:cNvSpPr/>
          <p:nvPr/>
        </p:nvSpPr>
        <p:spPr>
          <a:xfrm>
            <a:off x="3810000" y="2800844"/>
            <a:ext cx="1714500" cy="54011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1">
              <a:solidFill>
                <a:schemeClr val="tx1"/>
              </a:solidFill>
            </a:endParaRPr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9883C538-A0CA-A1F4-2F94-B11704F71B28}"/>
              </a:ext>
            </a:extLst>
          </p:cNvPr>
          <p:cNvSpPr/>
          <p:nvPr/>
        </p:nvSpPr>
        <p:spPr>
          <a:xfrm rot="10800000">
            <a:off x="3810000" y="4276983"/>
            <a:ext cx="1714500" cy="54011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1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D1ED8-81C1-2107-A721-7F772B6C6E29}"/>
              </a:ext>
            </a:extLst>
          </p:cNvPr>
          <p:cNvSpPr txBox="1"/>
          <p:nvPr/>
        </p:nvSpPr>
        <p:spPr>
          <a:xfrm>
            <a:off x="2511511" y="3093948"/>
            <a:ext cx="804734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351" dirty="0"/>
              <a:t>Start MD loop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E816E8-364B-333A-0C95-5015D71F3E3F}"/>
              </a:ext>
            </a:extLst>
          </p:cNvPr>
          <p:cNvSpPr txBox="1"/>
          <p:nvPr/>
        </p:nvSpPr>
        <p:spPr>
          <a:xfrm>
            <a:off x="5827757" y="3093948"/>
            <a:ext cx="804734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351" dirty="0"/>
              <a:t>End MD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050B27-1DEE-16C4-0AB8-24C6CD817C90}"/>
              </a:ext>
            </a:extLst>
          </p:cNvPr>
          <p:cNvSpPr txBox="1"/>
          <p:nvPr/>
        </p:nvSpPr>
        <p:spPr>
          <a:xfrm>
            <a:off x="3892379" y="2272662"/>
            <a:ext cx="1455008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351" dirty="0"/>
              <a:t>Repeat as many times as desired*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71EAB-F46A-EB73-E1BF-680E6BE11301}"/>
              </a:ext>
            </a:extLst>
          </p:cNvPr>
          <p:cNvSpPr txBox="1"/>
          <p:nvPr/>
        </p:nvSpPr>
        <p:spPr>
          <a:xfrm>
            <a:off x="3697759" y="4817098"/>
            <a:ext cx="20295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50" i="1" dirty="0">
                <a:solidFill>
                  <a:schemeClr val="bg1">
                    <a:lumMod val="50000"/>
                  </a:schemeClr>
                </a:solidFill>
              </a:rPr>
              <a:t>This time step is usually 2 fs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DA22FB-C1B7-41CE-59D0-F2880FF843B4}"/>
              </a:ext>
            </a:extLst>
          </p:cNvPr>
          <p:cNvSpPr/>
          <p:nvPr/>
        </p:nvSpPr>
        <p:spPr>
          <a:xfrm>
            <a:off x="1338556" y="3257550"/>
            <a:ext cx="1483934" cy="11247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19BBB-6992-68C4-17D3-A83752EEB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682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3690-43E6-65AA-DABF-F7C2E52E6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MD: initialization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73DD2-A09A-F0F2-FE41-AC5680A55C09}"/>
              </a:ext>
            </a:extLst>
          </p:cNvPr>
          <p:cNvSpPr txBox="1"/>
          <p:nvPr/>
        </p:nvSpPr>
        <p:spPr>
          <a:xfrm>
            <a:off x="574589" y="2420874"/>
            <a:ext cx="423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sz="1800" dirty="0"/>
              <a:t>Initial coordinates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CA" sz="1800" dirty="0"/>
              <a:t>Stored in a PDB file or topology file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sz="1800" dirty="0"/>
              <a:t>Other initial parameters- temperature, amount of time to run</a:t>
            </a:r>
          </a:p>
        </p:txBody>
      </p:sp>
      <p:pic>
        <p:nvPicPr>
          <p:cNvPr id="14" name="Picture 13" descr="A blue and black logo&#10;&#10;Description automatically generated">
            <a:extLst>
              <a:ext uri="{FF2B5EF4-FFF2-40B4-BE49-F238E27FC236}">
                <a16:creationId xmlns:a16="http://schemas.microsoft.com/office/drawing/2014/main" id="{79075D2D-2E02-6859-B40A-457013776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322" y="2065924"/>
            <a:ext cx="3566089" cy="978198"/>
          </a:xfrm>
          <a:prstGeom prst="rect">
            <a:avLst/>
          </a:prstGeom>
        </p:spPr>
      </p:pic>
      <p:pic>
        <p:nvPicPr>
          <p:cNvPr id="4" name="Picture 3" descr="A colorful structure of a protein&#10;&#10;Description automatically generated with medium confidence">
            <a:extLst>
              <a:ext uri="{FF2B5EF4-FFF2-40B4-BE49-F238E27FC236}">
                <a16:creationId xmlns:a16="http://schemas.microsoft.com/office/drawing/2014/main" id="{EAF876C6-4B99-C005-650C-40AE96B4BB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06" r="27992"/>
          <a:stretch/>
        </p:blipFill>
        <p:spPr>
          <a:xfrm rot="5400000">
            <a:off x="3554341" y="2808428"/>
            <a:ext cx="2035318" cy="404622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FFAA8D-1741-F3C2-E4EC-3F7C2D2D1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714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3690-43E6-65AA-DABF-F7C2E52E6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MD: The basic idea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D513D4C-6999-51B3-36EE-C3D56FA5507A}"/>
              </a:ext>
            </a:extLst>
          </p:cNvPr>
          <p:cNvGraphicFramePr/>
          <p:nvPr/>
        </p:nvGraphicFramePr>
        <p:xfrm>
          <a:off x="1524000" y="177697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Arrow: U-Turn 8">
            <a:extLst>
              <a:ext uri="{FF2B5EF4-FFF2-40B4-BE49-F238E27FC236}">
                <a16:creationId xmlns:a16="http://schemas.microsoft.com/office/drawing/2014/main" id="{8F492C39-F3F2-2A0A-F7EB-9CBE2698D5CA}"/>
              </a:ext>
            </a:extLst>
          </p:cNvPr>
          <p:cNvSpPr/>
          <p:nvPr/>
        </p:nvSpPr>
        <p:spPr>
          <a:xfrm>
            <a:off x="3810000" y="2800844"/>
            <a:ext cx="1714500" cy="54011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1">
              <a:solidFill>
                <a:schemeClr val="tx1"/>
              </a:solidFill>
            </a:endParaRPr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9883C538-A0CA-A1F4-2F94-B11704F71B28}"/>
              </a:ext>
            </a:extLst>
          </p:cNvPr>
          <p:cNvSpPr/>
          <p:nvPr/>
        </p:nvSpPr>
        <p:spPr>
          <a:xfrm rot="10800000">
            <a:off x="3810000" y="4276983"/>
            <a:ext cx="1714500" cy="54011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1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6D1ED8-81C1-2107-A721-7F772B6C6E29}"/>
              </a:ext>
            </a:extLst>
          </p:cNvPr>
          <p:cNvSpPr txBox="1"/>
          <p:nvPr/>
        </p:nvSpPr>
        <p:spPr>
          <a:xfrm>
            <a:off x="2511511" y="3093948"/>
            <a:ext cx="804734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351" dirty="0"/>
              <a:t>Start MD loop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E816E8-364B-333A-0C95-5015D71F3E3F}"/>
              </a:ext>
            </a:extLst>
          </p:cNvPr>
          <p:cNvSpPr txBox="1"/>
          <p:nvPr/>
        </p:nvSpPr>
        <p:spPr>
          <a:xfrm>
            <a:off x="5827757" y="3093948"/>
            <a:ext cx="804734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351" dirty="0"/>
              <a:t>End MD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050B27-1DEE-16C4-0AB8-24C6CD817C90}"/>
              </a:ext>
            </a:extLst>
          </p:cNvPr>
          <p:cNvSpPr txBox="1"/>
          <p:nvPr/>
        </p:nvSpPr>
        <p:spPr>
          <a:xfrm>
            <a:off x="3892379" y="2272662"/>
            <a:ext cx="1455008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351" dirty="0"/>
              <a:t>Repeat as many times as desired*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371EAB-F46A-EB73-E1BF-680E6BE11301}"/>
              </a:ext>
            </a:extLst>
          </p:cNvPr>
          <p:cNvSpPr txBox="1"/>
          <p:nvPr/>
        </p:nvSpPr>
        <p:spPr>
          <a:xfrm>
            <a:off x="3697759" y="4817098"/>
            <a:ext cx="202959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50" i="1" dirty="0">
                <a:solidFill>
                  <a:schemeClr val="bg1">
                    <a:lumMod val="50000"/>
                  </a:schemeClr>
                </a:solidFill>
              </a:rPr>
              <a:t>This time step is usually 2 fs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DA22FB-C1B7-41CE-59D0-F2880FF843B4}"/>
              </a:ext>
            </a:extLst>
          </p:cNvPr>
          <p:cNvSpPr/>
          <p:nvPr/>
        </p:nvSpPr>
        <p:spPr>
          <a:xfrm>
            <a:off x="3011912" y="3259410"/>
            <a:ext cx="3062316" cy="112471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35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5F2462-DEE0-8C82-353C-94FE5A2F7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100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3690-43E6-65AA-DABF-F7C2E52E6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MD: Forces &amp; Motion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73DD2-A09A-F0F2-FE41-AC5680A55C09}"/>
              </a:ext>
            </a:extLst>
          </p:cNvPr>
          <p:cNvSpPr txBox="1"/>
          <p:nvPr/>
        </p:nvSpPr>
        <p:spPr>
          <a:xfrm>
            <a:off x="574589" y="2420874"/>
            <a:ext cx="80627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sz="2100" dirty="0"/>
              <a:t>Choose a force field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CA" sz="2100" dirty="0"/>
              <a:t>Defines the parameters in the potential function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CA" sz="2100" dirty="0"/>
              <a:t>Many different ones that have been refined over the years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sz="2100" dirty="0"/>
              <a:t>Choose an integration method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CA" sz="2100" dirty="0"/>
              <a:t>Algorithm for solving the equations of motion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sz="2100" dirty="0"/>
              <a:t>Specify any cutoff values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CA" sz="2100" dirty="0"/>
              <a:t>Long range interactions are quite expensive.. We can specify a certain distance beyond which we ignore them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2E9F72-F6B7-FAD3-3B1D-364CEF111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44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3690-43E6-65AA-DABF-F7C2E52E6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MD: Forces &amp; Motion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73DD2-A09A-F0F2-FE41-AC5680A55C09}"/>
              </a:ext>
            </a:extLst>
          </p:cNvPr>
          <p:cNvSpPr txBox="1"/>
          <p:nvPr/>
        </p:nvSpPr>
        <p:spPr>
          <a:xfrm>
            <a:off x="574589" y="2420874"/>
            <a:ext cx="35989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sz="1800" dirty="0"/>
              <a:t>Have to apply </a:t>
            </a:r>
            <a:r>
              <a:rPr lang="en-CA" sz="1800" b="1" dirty="0"/>
              <a:t>periodic boundary conditions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sz="1800" dirty="0"/>
              <a:t>Can’t actually simulate an infinite system, so we approximate it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sz="1800" dirty="0"/>
              <a:t>The part in the middle, </a:t>
            </a:r>
            <a:r>
              <a:rPr lang="en-CA" sz="1800" b="1" dirty="0"/>
              <a:t>the unit cell</a:t>
            </a:r>
            <a:r>
              <a:rPr lang="en-CA" sz="1800" dirty="0"/>
              <a:t>, is simulated, and when an atom leaves these boundaries, it reappears on the other side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DEA30A-1CA6-73B5-D6C7-EDD980A0A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957" y="1626565"/>
            <a:ext cx="3888454" cy="383127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4B9F4C-F226-1A46-9531-0645A671A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970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F9873-AA04-2D23-38F1-27921038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AD341-8B15-32C3-CA70-4E49A8585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7"/>
            <a:ext cx="3943350" cy="4351335"/>
          </a:xfrm>
        </p:spPr>
        <p:txBody>
          <a:bodyPr>
            <a:normAutofit fontScale="70000" lnSpcReduction="20000"/>
          </a:bodyPr>
          <a:lstStyle/>
          <a:p>
            <a:r>
              <a:rPr lang="en-CA" sz="2800" dirty="0"/>
              <a:t>About me!</a:t>
            </a:r>
          </a:p>
          <a:p>
            <a:r>
              <a:rPr lang="en-CA" sz="2800" dirty="0"/>
              <a:t>Introduction to Molecular Simulations</a:t>
            </a:r>
          </a:p>
          <a:p>
            <a:endParaRPr lang="en-CA" sz="2800" dirty="0"/>
          </a:p>
          <a:p>
            <a:r>
              <a:rPr lang="en-CA" sz="2800" dirty="0"/>
              <a:t>Molecular Dynamics (MD)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Hands-on Python exercises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800" dirty="0"/>
          </a:p>
          <a:p>
            <a:r>
              <a:rPr lang="en-CA" sz="2800" dirty="0"/>
              <a:t>Monte Carlo (MC)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/>
              <a:t>Hands-on Python exercises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800" dirty="0"/>
          </a:p>
          <a:p>
            <a:r>
              <a:rPr lang="en-CA" sz="2800" dirty="0"/>
              <a:t>Analysis</a:t>
            </a:r>
          </a:p>
          <a:p>
            <a:endParaRPr lang="en-CA" dirty="0"/>
          </a:p>
        </p:txBody>
      </p:sp>
      <p:pic>
        <p:nvPicPr>
          <p:cNvPr id="4" name="Picture 3" descr="A picture containing tree, green, plant, flower&#10;&#10;Description automatically generated">
            <a:extLst>
              <a:ext uri="{FF2B5EF4-FFF2-40B4-BE49-F238E27FC236}">
                <a16:creationId xmlns:a16="http://schemas.microsoft.com/office/drawing/2014/main" id="{1CA816A1-8883-142F-6713-98483D5B0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172" y="1382827"/>
            <a:ext cx="4938828" cy="479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000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3690-43E6-65AA-DABF-F7C2E52E6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MD: Time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DA1D8E-90A6-DF48-BFFA-BA10832851FB}"/>
              </a:ext>
            </a:extLst>
          </p:cNvPr>
          <p:cNvGrpSpPr/>
          <p:nvPr/>
        </p:nvGrpSpPr>
        <p:grpSpPr>
          <a:xfrm>
            <a:off x="3910915" y="1295605"/>
            <a:ext cx="4643051" cy="4685870"/>
            <a:chOff x="5486401" y="363781"/>
            <a:chExt cx="6190735" cy="62478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A28B9FE-CB86-675B-DB99-534AC577E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6401" y="363781"/>
              <a:ext cx="6061166" cy="6130437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CE7D3C-1401-DD5A-5A9A-5EA2128A591E}"/>
                </a:ext>
              </a:extLst>
            </p:cNvPr>
            <p:cNvSpPr/>
            <p:nvPr/>
          </p:nvSpPr>
          <p:spPr>
            <a:xfrm>
              <a:off x="11022228" y="6376829"/>
              <a:ext cx="654908" cy="2347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351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2C88DF4-FE0D-EFB4-607E-7B0201B9E1FE}"/>
              </a:ext>
            </a:extLst>
          </p:cNvPr>
          <p:cNvSpPr txBox="1"/>
          <p:nvPr/>
        </p:nvSpPr>
        <p:spPr>
          <a:xfrm>
            <a:off x="611660" y="287758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sz="1800" dirty="0"/>
              <a:t>In research, timescales are often nanoseconds and of much bigger systems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6E851E-20C6-E37A-6C9D-98BEB249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CAAEAD-34C0-D358-FDD3-8410042EA138}"/>
              </a:ext>
            </a:extLst>
          </p:cNvPr>
          <p:cNvSpPr txBox="1"/>
          <p:nvPr/>
        </p:nvSpPr>
        <p:spPr>
          <a:xfrm>
            <a:off x="0" y="6585503"/>
            <a:ext cx="62103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 err="1">
                <a:solidFill>
                  <a:schemeClr val="bg1">
                    <a:lumMod val="50000"/>
                  </a:schemeClr>
                </a:solidFill>
              </a:rPr>
              <a:t>Kutzner</a:t>
            </a:r>
            <a:r>
              <a:rPr lang="en-CA" sz="900" dirty="0">
                <a:solidFill>
                  <a:schemeClr val="bg1">
                    <a:lumMod val="50000"/>
                  </a:schemeClr>
                </a:solidFill>
              </a:rPr>
              <a:t> et al. “SUPERMUC Extreme Scaling Workshop”</a:t>
            </a:r>
          </a:p>
        </p:txBody>
      </p:sp>
    </p:spTree>
    <p:extLst>
      <p:ext uri="{BB962C8B-B14F-4D97-AF65-F5344CB8AC3E}">
        <p14:creationId xmlns:p14="http://schemas.microsoft.com/office/powerpoint/2010/main" val="29637823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63690-43E6-65AA-DABF-F7C2E52E6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MD: 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6E851E-20C6-E37A-6C9D-98BEB249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2E9E9-75B6-7603-6268-FEE462327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984" y="2420874"/>
            <a:ext cx="7145016" cy="2842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4E6670-FB3C-886E-20B7-1E0C3C4754AF}"/>
              </a:ext>
            </a:extLst>
          </p:cNvPr>
          <p:cNvSpPr txBox="1"/>
          <p:nvPr/>
        </p:nvSpPr>
        <p:spPr>
          <a:xfrm>
            <a:off x="0" y="6607864"/>
            <a:ext cx="62103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 dirty="0">
                <a:solidFill>
                  <a:schemeClr val="bg1">
                    <a:lumMod val="50000"/>
                  </a:schemeClr>
                </a:solidFill>
              </a:rPr>
              <a:t>Erik Lindahl “Molecular Modelling of Proteins” 2013</a:t>
            </a:r>
          </a:p>
        </p:txBody>
      </p:sp>
    </p:spTree>
    <p:extLst>
      <p:ext uri="{BB962C8B-B14F-4D97-AF65-F5344CB8AC3E}">
        <p14:creationId xmlns:p14="http://schemas.microsoft.com/office/powerpoint/2010/main" val="3216326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5C165F-BC2D-0A42-B582-A27AE4DB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Monte Carlo Molecular Simulations</a:t>
            </a:r>
          </a:p>
        </p:txBody>
      </p:sp>
    </p:spTree>
    <p:extLst>
      <p:ext uri="{BB962C8B-B14F-4D97-AF65-F5344CB8AC3E}">
        <p14:creationId xmlns:p14="http://schemas.microsoft.com/office/powerpoint/2010/main" val="449064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Foundation: The ergodic theorem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71C9B-47CD-850E-ADD2-C8B64B38D81D}"/>
              </a:ext>
            </a:extLst>
          </p:cNvPr>
          <p:cNvSpPr txBox="1"/>
          <p:nvPr/>
        </p:nvSpPr>
        <p:spPr>
          <a:xfrm>
            <a:off x="3200400" y="3200400"/>
            <a:ext cx="2743200" cy="3694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59FE90BB-630B-39D8-566D-365ED1CF61F2}"/>
              </a:ext>
            </a:extLst>
          </p:cNvPr>
          <p:cNvSpPr txBox="1">
            <a:spLocks/>
          </p:cNvSpPr>
          <p:nvPr/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13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6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1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3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66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79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4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07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6F10AB5-D418-B3C8-D9DE-39157F601932}"/>
              </a:ext>
            </a:extLst>
          </p:cNvPr>
          <p:cNvCxnSpPr/>
          <p:nvPr/>
        </p:nvCxnSpPr>
        <p:spPr>
          <a:xfrm flipH="1">
            <a:off x="2867851" y="2858583"/>
            <a:ext cx="735291" cy="7164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A9706E7-D2F4-9DC3-3201-7C7750FC1E67}"/>
              </a:ext>
            </a:extLst>
          </p:cNvPr>
          <p:cNvCxnSpPr>
            <a:cxnSpLocks/>
          </p:cNvCxnSpPr>
          <p:nvPr/>
        </p:nvCxnSpPr>
        <p:spPr>
          <a:xfrm>
            <a:off x="5387958" y="2858583"/>
            <a:ext cx="669302" cy="71643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9D146AC-3F12-EFFE-35BD-B4A15FB6B811}"/>
              </a:ext>
            </a:extLst>
          </p:cNvPr>
          <p:cNvSpPr/>
          <p:nvPr/>
        </p:nvSpPr>
        <p:spPr>
          <a:xfrm>
            <a:off x="647842" y="3667351"/>
            <a:ext cx="3044856" cy="8012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chemeClr val="tx1"/>
                </a:solidFill>
              </a:rPr>
              <a:t>Molecular Dynamics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B16D1A-745E-277C-F149-0F4C5212E8F7}"/>
              </a:ext>
            </a:extLst>
          </p:cNvPr>
          <p:cNvSpPr/>
          <p:nvPr/>
        </p:nvSpPr>
        <p:spPr>
          <a:xfrm>
            <a:off x="5298401" y="3667351"/>
            <a:ext cx="3044856" cy="80127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b="1" dirty="0">
                <a:solidFill>
                  <a:schemeClr val="tx1"/>
                </a:solidFill>
              </a:rPr>
              <a:t>Monte Carlo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9192F-46FE-C622-8FCC-CCA26D5F4DE6}"/>
              </a:ext>
            </a:extLst>
          </p:cNvPr>
          <p:cNvSpPr txBox="1"/>
          <p:nvPr/>
        </p:nvSpPr>
        <p:spPr>
          <a:xfrm>
            <a:off x="1654780" y="2131538"/>
            <a:ext cx="6047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Time average = ensemble average</a:t>
            </a:r>
          </a:p>
        </p:txBody>
      </p:sp>
    </p:spTree>
    <p:extLst>
      <p:ext uri="{BB962C8B-B14F-4D97-AF65-F5344CB8AC3E}">
        <p14:creationId xmlns:p14="http://schemas.microsoft.com/office/powerpoint/2010/main" val="1638885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15DC-7AFB-23D8-3A55-AA378C92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monte </a:t>
            </a:r>
            <a:r>
              <a:rPr lang="en-CA" dirty="0" err="1"/>
              <a:t>carlo</a:t>
            </a:r>
            <a:r>
              <a:rPr lang="en-CA" dirty="0"/>
              <a:t>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FFE81-E071-5FDB-73DB-A59ABA6C21C1}"/>
              </a:ext>
            </a:extLst>
          </p:cNvPr>
          <p:cNvSpPr txBox="1"/>
          <p:nvPr/>
        </p:nvSpPr>
        <p:spPr>
          <a:xfrm>
            <a:off x="611659" y="2581018"/>
            <a:ext cx="8081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sz="1800" dirty="0"/>
              <a:t>Instead of dynamics (a time average),we generate many states according to a Boltzmann distribution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CA" sz="1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sz="1800" dirty="0"/>
              <a:t>MD: uses forces to explore the energy landscape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sz="1800" dirty="0"/>
              <a:t>MC: randomly explores the energy landscape</a:t>
            </a:r>
          </a:p>
        </p:txBody>
      </p:sp>
      <p:pic>
        <p:nvPicPr>
          <p:cNvPr id="10" name="Picture 9" descr="A group of grey spheres with red dots&#10;&#10;Description automatically generated">
            <a:extLst>
              <a:ext uri="{FF2B5EF4-FFF2-40B4-BE49-F238E27FC236}">
                <a16:creationId xmlns:a16="http://schemas.microsoft.com/office/drawing/2014/main" id="{8CEE6BF1-5C14-699B-BEF6-932128A57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987" y="4035262"/>
            <a:ext cx="3196663" cy="18444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A44B09-C056-11B3-79DB-AF8FB2C9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68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15DC-7AFB-23D8-3A55-AA378C92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Boltzmann distribution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FFFE81-E071-5FDB-73DB-A59ABA6C21C1}"/>
              </a:ext>
            </a:extLst>
          </p:cNvPr>
          <p:cNvSpPr txBox="1"/>
          <p:nvPr/>
        </p:nvSpPr>
        <p:spPr>
          <a:xfrm>
            <a:off x="611659" y="2581018"/>
            <a:ext cx="8081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sz="1800" dirty="0"/>
              <a:t>A probability distribution (like normal or uniform distributions) that describes the probability of the system being in a certain state as a function of energy and temperature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CA" sz="18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CA" sz="18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CA" sz="18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CA" sz="18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sz="1800" dirty="0"/>
              <a:t>States with lower energy </a:t>
            </a:r>
            <a:r>
              <a:rPr lang="en-CA" sz="1800" dirty="0">
                <a:sym typeface="Wingdings" panose="05000000000000000000" pitchFamily="2" charset="2"/>
              </a:rPr>
              <a:t> higher probability of being occupied</a:t>
            </a:r>
            <a:endParaRPr lang="en-CA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5A6365-F156-37F8-1F0E-DF120E44D12A}"/>
                  </a:ext>
                </a:extLst>
              </p:cNvPr>
              <p:cNvSpPr txBox="1"/>
              <p:nvPr/>
            </p:nvSpPr>
            <p:spPr>
              <a:xfrm>
                <a:off x="3496393" y="3481264"/>
                <a:ext cx="2138855" cy="571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1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CA" sz="21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1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CA" sz="21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21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CA" sz="21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A" sz="2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CA" sz="2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CA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CA" sz="2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sz="2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CA" sz="21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CA" sz="21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CA" sz="21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5A6365-F156-37F8-1F0E-DF120E44D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393" y="3481264"/>
                <a:ext cx="2138855" cy="5714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E21B6-F259-15A7-47D8-EF73A3659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504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15DC-7AFB-23D8-3A55-AA378C92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Ensembles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E68022-65D6-42B4-3146-C5F04B359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71" y="2320907"/>
            <a:ext cx="8771458" cy="29390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2C06F2-3A2B-0372-B7CA-6C0FD6FAA496}"/>
              </a:ext>
            </a:extLst>
          </p:cNvPr>
          <p:cNvSpPr txBox="1"/>
          <p:nvPr/>
        </p:nvSpPr>
        <p:spPr>
          <a:xfrm>
            <a:off x="647184" y="5481766"/>
            <a:ext cx="78496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100" dirty="0"/>
              <a:t>* Also applies to MD!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5D4E5-FAB7-CD1B-765F-1EBE82AB0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582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15DC-7AFB-23D8-3A55-AA378C92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Monte </a:t>
            </a:r>
            <a:r>
              <a:rPr lang="en-CA" dirty="0" err="1"/>
              <a:t>carlo</a:t>
            </a:r>
            <a:r>
              <a:rPr lang="en-CA" dirty="0"/>
              <a:t> for molecular simulations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CAA7D-F0CA-66C4-3A29-FBA3A5A96649}"/>
              </a:ext>
            </a:extLst>
          </p:cNvPr>
          <p:cNvSpPr txBox="1"/>
          <p:nvPr/>
        </p:nvSpPr>
        <p:spPr>
          <a:xfrm>
            <a:off x="572471" y="2662043"/>
            <a:ext cx="78628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sz="1800" dirty="0"/>
              <a:t>Since they don’t consider evolution over time, not applicable to every single situation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sz="1800" dirty="0"/>
              <a:t>BUT chemical/physical/thermodynamic properties might be much more efficiently or accurately calculated in MC than in MD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sz="1800" dirty="0"/>
              <a:t>Useful for simulations of liquids, gases, solvation processes, lattices, etc.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E5B46-34E7-87EA-1F48-641483765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8947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15DC-7AFB-23D8-3A55-AA378C92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Monte </a:t>
            </a:r>
            <a:r>
              <a:rPr lang="en-CA" dirty="0" err="1"/>
              <a:t>carlo</a:t>
            </a:r>
            <a:r>
              <a:rPr lang="en-CA" dirty="0"/>
              <a:t> for molecular simulations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06CBCA-3E3A-88E4-5A66-2FEBE9452D35}"/>
              </a:ext>
            </a:extLst>
          </p:cNvPr>
          <p:cNvSpPr txBox="1"/>
          <p:nvPr/>
        </p:nvSpPr>
        <p:spPr>
          <a:xfrm>
            <a:off x="2700746" y="2224666"/>
            <a:ext cx="37425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100" dirty="0"/>
              <a:t>The Metropolis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BA47B4-5A3B-8458-F0EE-E64CE7ED2608}"/>
              </a:ext>
            </a:extLst>
          </p:cNvPr>
          <p:cNvSpPr txBox="1"/>
          <p:nvPr/>
        </p:nvSpPr>
        <p:spPr>
          <a:xfrm>
            <a:off x="313509" y="2748099"/>
            <a:ext cx="8533312" cy="327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/>
              <a:t>1. Specify the initial coordinates.</a:t>
            </a:r>
          </a:p>
          <a:p>
            <a:r>
              <a:rPr lang="en-CA" sz="1800" dirty="0"/>
              <a:t>2. Pick a particle at random to move &amp; move it, generating a new set of coordinates</a:t>
            </a:r>
          </a:p>
          <a:p>
            <a:r>
              <a:rPr lang="en-CA" sz="1800" dirty="0"/>
              <a:t>3. Calculate the change in potential energy between the configurations</a:t>
            </a:r>
          </a:p>
          <a:p>
            <a:r>
              <a:rPr lang="en-CA" sz="1800" dirty="0"/>
              <a:t>4. a) If the change is negative (i.e., energy decreased) accept the new configuration &amp; go to step 2 again</a:t>
            </a:r>
          </a:p>
          <a:p>
            <a:r>
              <a:rPr lang="en-CA" sz="1800" dirty="0"/>
              <a:t>    b) If the change is positive (i.e., energy increased) run a probability test:</a:t>
            </a:r>
          </a:p>
          <a:p>
            <a:r>
              <a:rPr lang="en-CA" sz="1800" dirty="0"/>
              <a:t>	</a:t>
            </a:r>
            <a:r>
              <a:rPr lang="en-CA" sz="1800" dirty="0" err="1"/>
              <a:t>i</a:t>
            </a:r>
            <a:r>
              <a:rPr lang="en-CA" sz="1800" dirty="0"/>
              <a:t>) Pick a random number</a:t>
            </a:r>
          </a:p>
          <a:p>
            <a:r>
              <a:rPr lang="en-CA" sz="1800" dirty="0"/>
              <a:t>	   ii) If this number is less than the Boltzmann probability, accept the move</a:t>
            </a:r>
          </a:p>
          <a:p>
            <a:r>
              <a:rPr lang="en-CA" sz="1800" dirty="0"/>
              <a:t>	   iii) If this number is more than the Boltzmann probability, reject the move</a:t>
            </a:r>
          </a:p>
          <a:p>
            <a:r>
              <a:rPr lang="en-CA" sz="1800" dirty="0"/>
              <a:t>	iv) Go to step 2 again</a:t>
            </a:r>
          </a:p>
          <a:p>
            <a:endParaRPr lang="en-CA" sz="1351" dirty="0"/>
          </a:p>
          <a:p>
            <a:endParaRPr lang="en-CA" sz="135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1E670-AF47-A4F2-9865-AF01E2035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3676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5C165F-BC2D-0A42-B582-A27AE4DB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 analysis</a:t>
            </a:r>
          </a:p>
        </p:txBody>
      </p:sp>
    </p:spTree>
    <p:extLst>
      <p:ext uri="{BB962C8B-B14F-4D97-AF65-F5344CB8AC3E}">
        <p14:creationId xmlns:p14="http://schemas.microsoft.com/office/powerpoint/2010/main" val="2445328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45C165F-BC2D-0A42-B582-A27AE4DBB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 to Molecular Simulations</a:t>
            </a:r>
          </a:p>
        </p:txBody>
      </p:sp>
    </p:spTree>
    <p:extLst>
      <p:ext uri="{BB962C8B-B14F-4D97-AF65-F5344CB8AC3E}">
        <p14:creationId xmlns:p14="http://schemas.microsoft.com/office/powerpoint/2010/main" val="2389275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15DC-7AFB-23D8-3A55-AA378C92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Machine learning</a:t>
            </a:r>
          </a:p>
        </p:txBody>
      </p:sp>
      <p:pic>
        <p:nvPicPr>
          <p:cNvPr id="4" name="Picture 3" descr="A diagram of a puzzle&#10;&#10;Description automatically generated with medium confidence">
            <a:extLst>
              <a:ext uri="{FF2B5EF4-FFF2-40B4-BE49-F238E27FC236}">
                <a16:creationId xmlns:a16="http://schemas.microsoft.com/office/drawing/2014/main" id="{CEFF2D16-3632-239F-BD1E-35C82472D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274" y="1398921"/>
            <a:ext cx="4710589" cy="47375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336661-DD82-9A87-8394-4E0B350B9C6A}"/>
              </a:ext>
            </a:extLst>
          </p:cNvPr>
          <p:cNvSpPr txBox="1"/>
          <p:nvPr/>
        </p:nvSpPr>
        <p:spPr>
          <a:xfrm>
            <a:off x="685800" y="3075216"/>
            <a:ext cx="29391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100" dirty="0"/>
              <a:t>Useful for dealing with MD simulation data, because there’s so much information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5FA5E4-9394-6EC1-FD78-C32BA730D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412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15DC-7AFB-23D8-3A55-AA378C92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Machine learning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D129EF-5BDB-48D8-B4A7-3609AADB474C}"/>
              </a:ext>
            </a:extLst>
          </p:cNvPr>
          <p:cNvGrpSpPr/>
          <p:nvPr/>
        </p:nvGrpSpPr>
        <p:grpSpPr>
          <a:xfrm>
            <a:off x="369182" y="2420874"/>
            <a:ext cx="5406574" cy="3030973"/>
            <a:chOff x="0" y="176128"/>
            <a:chExt cx="5409565" cy="278170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F317A1-B12E-C9BE-5BE0-C9EBC538BCE1}"/>
                </a:ext>
              </a:extLst>
            </p:cNvPr>
            <p:cNvGrpSpPr/>
            <p:nvPr/>
          </p:nvGrpSpPr>
          <p:grpSpPr>
            <a:xfrm>
              <a:off x="0" y="176128"/>
              <a:ext cx="5409565" cy="2781702"/>
              <a:chOff x="0" y="176128"/>
              <a:chExt cx="5409565" cy="278170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70E0DEB-82B9-FC83-6A40-857C4DF39B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591" r="10479"/>
              <a:stretch/>
            </p:blipFill>
            <p:spPr>
              <a:xfrm rot="16821140">
                <a:off x="789916" y="134247"/>
                <a:ext cx="1149407" cy="123317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4C03A9C-2091-D614-30A9-3036D2662D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5950" y="426720"/>
                <a:ext cx="3523615" cy="2447925"/>
              </a:xfrm>
              <a:prstGeom prst="rect">
                <a:avLst/>
              </a:prstGeom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8BEE664-9236-29D1-17D2-2FD39F94AEDE}"/>
                  </a:ext>
                </a:extLst>
              </p:cNvPr>
              <p:cNvCxnSpPr/>
              <p:nvPr/>
            </p:nvCxnSpPr>
            <p:spPr>
              <a:xfrm flipV="1">
                <a:off x="1295400" y="2284095"/>
                <a:ext cx="936320" cy="184252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DF7473B-F6D8-80FD-7E1F-23082E859DA5}"/>
                  </a:ext>
                </a:extLst>
              </p:cNvPr>
              <p:cNvCxnSpPr/>
              <p:nvPr/>
            </p:nvCxnSpPr>
            <p:spPr>
              <a:xfrm>
                <a:off x="1781175" y="912495"/>
                <a:ext cx="1557681" cy="112776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B25A7EF-558F-36FC-EA14-F91C52CD9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154342">
                <a:off x="0" y="1169670"/>
                <a:ext cx="1550670" cy="131318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7300E43-4AF3-416D-5351-F1FB2375B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425" y="2036445"/>
                <a:ext cx="1023620" cy="921385"/>
              </a:xfrm>
              <a:prstGeom prst="rect">
                <a:avLst/>
              </a:prstGeom>
            </p:spPr>
          </p:pic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C188BF5-9412-2D2C-A5FA-CF14BC8A68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6350" y="1763008"/>
                <a:ext cx="954812" cy="130841"/>
              </a:xfrm>
              <a:prstGeom prst="straightConnector1">
                <a:avLst/>
              </a:prstGeom>
              <a:ln w="190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8">
              <a:extLst>
                <a:ext uri="{FF2B5EF4-FFF2-40B4-BE49-F238E27FC236}">
                  <a16:creationId xmlns:a16="http://schemas.microsoft.com/office/drawing/2014/main" id="{04959AB2-4F6A-8088-6C21-0CA9D945447E}"/>
                </a:ext>
              </a:extLst>
            </p:cNvPr>
            <p:cNvSpPr txBox="1"/>
            <p:nvPr/>
          </p:nvSpPr>
          <p:spPr>
            <a:xfrm>
              <a:off x="838200" y="609600"/>
              <a:ext cx="279758" cy="36845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CA" sz="1050" b="1">
                  <a:solidFill>
                    <a:srgbClr val="44546A"/>
                  </a:solidFill>
                  <a:latin typeface="Corbel" panose="020B0503020204020204" pitchFamily="34" charset="0"/>
                  <a:ea typeface="Calibri" panose="020F0502020204030204" pitchFamily="34" charset="0"/>
                  <a:cs typeface="Gautami" panose="020B0502040204020203" pitchFamily="34" charset="0"/>
                </a:rPr>
                <a:t>C</a:t>
              </a:r>
              <a:endParaRPr lang="en-CA" sz="825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endParaRP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AC9B069-6E54-9CCB-4E2C-B15AE06FCC82}"/>
                </a:ext>
              </a:extLst>
            </p:cNvPr>
            <p:cNvSpPr txBox="1"/>
            <p:nvPr/>
          </p:nvSpPr>
          <p:spPr>
            <a:xfrm>
              <a:off x="228600" y="1485900"/>
              <a:ext cx="279758" cy="36845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CA" sz="1050" b="1">
                  <a:solidFill>
                    <a:srgbClr val="44546A"/>
                  </a:solidFill>
                  <a:latin typeface="Corbel" panose="020B0503020204020204" pitchFamily="34" charset="0"/>
                  <a:ea typeface="Calibri" panose="020F0502020204030204" pitchFamily="34" charset="0"/>
                  <a:cs typeface="Gautami" panose="020B0502040204020203" pitchFamily="34" charset="0"/>
                </a:rPr>
                <a:t>A</a:t>
              </a:r>
              <a:endParaRPr lang="en-CA" sz="825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C025DD-9997-8A2D-C460-6D931D9BD8D3}"/>
                </a:ext>
              </a:extLst>
            </p:cNvPr>
            <p:cNvSpPr txBox="1"/>
            <p:nvPr/>
          </p:nvSpPr>
          <p:spPr>
            <a:xfrm>
              <a:off x="219075" y="2409825"/>
              <a:ext cx="279758" cy="36845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600"/>
                </a:spcAft>
              </a:pPr>
              <a:r>
                <a:rPr lang="en-CA" sz="1050" b="1">
                  <a:solidFill>
                    <a:srgbClr val="44546A"/>
                  </a:solidFill>
                  <a:latin typeface="Corbel" panose="020B0503020204020204" pitchFamily="34" charset="0"/>
                  <a:ea typeface="Calibri" panose="020F0502020204030204" pitchFamily="34" charset="0"/>
                  <a:cs typeface="Gautami" panose="020B0502040204020203" pitchFamily="34" charset="0"/>
                </a:rPr>
                <a:t>B</a:t>
              </a:r>
              <a:endParaRPr lang="en-CA" sz="825">
                <a:latin typeface="Calibri" panose="020F0502020204030204" pitchFamily="34" charset="0"/>
                <a:ea typeface="Calibri" panose="020F0502020204030204" pitchFamily="34" charset="0"/>
                <a:cs typeface="Gautami" panose="020B0502040204020203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8D9AA74-8190-CF30-80B9-4BF62567A070}"/>
              </a:ext>
            </a:extLst>
          </p:cNvPr>
          <p:cNvSpPr txBox="1"/>
          <p:nvPr/>
        </p:nvSpPr>
        <p:spPr>
          <a:xfrm>
            <a:off x="6064380" y="3513309"/>
            <a:ext cx="2966484" cy="692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351" dirty="0"/>
              <a:t>Representative structures at different “stages” of the trajectory: A, B, C</a:t>
            </a:r>
          </a:p>
          <a:p>
            <a:endParaRPr lang="en-CA" sz="1200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1BBC430-DC24-A093-F0FF-C733E708C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266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15DC-7AFB-23D8-3A55-AA378C92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next?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1BBC430-DC24-A093-F0FF-C733E708C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C2E7A-2E48-6258-1D51-17017F2E2254}"/>
              </a:ext>
            </a:extLst>
          </p:cNvPr>
          <p:cNvSpPr txBox="1"/>
          <p:nvPr/>
        </p:nvSpPr>
        <p:spPr>
          <a:xfrm>
            <a:off x="572471" y="1821784"/>
            <a:ext cx="377710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sz="2400" dirty="0"/>
              <a:t>MD in Python:</a:t>
            </a:r>
          </a:p>
          <a:p>
            <a:pPr marL="671426" lvl="1" indent="-214313">
              <a:buFont typeface="Arial" panose="020B0604020202020204" pitchFamily="34" charset="0"/>
              <a:buChar char="•"/>
            </a:pPr>
            <a:r>
              <a:rPr lang="en-CA" sz="2400" b="1" dirty="0" err="1"/>
              <a:t>openmm</a:t>
            </a:r>
            <a:r>
              <a:rPr lang="en-CA" sz="2400" dirty="0"/>
              <a:t> for running simulations</a:t>
            </a:r>
          </a:p>
          <a:p>
            <a:pPr marL="671426" lvl="1" indent="-214313">
              <a:buFont typeface="Arial" panose="020B0604020202020204" pitchFamily="34" charset="0"/>
              <a:buChar char="•"/>
            </a:pPr>
            <a:r>
              <a:rPr lang="en-CA" sz="2400" b="1" dirty="0" err="1"/>
              <a:t>pysimm</a:t>
            </a:r>
            <a:r>
              <a:rPr lang="en-CA" sz="2400" dirty="0"/>
              <a:t> for developing/optimizing your workflow (i.e. handling all those parameters</a:t>
            </a:r>
          </a:p>
          <a:p>
            <a:pPr marL="671426" lvl="1" indent="-214313">
              <a:buFont typeface="Arial" panose="020B0604020202020204" pitchFamily="34" charset="0"/>
              <a:buChar char="•"/>
            </a:pPr>
            <a:r>
              <a:rPr lang="en-CA" sz="2400" b="1" dirty="0" err="1"/>
              <a:t>mdanalysis</a:t>
            </a:r>
            <a:r>
              <a:rPr lang="en-CA" sz="2400" dirty="0"/>
              <a:t>, </a:t>
            </a:r>
            <a:r>
              <a:rPr lang="en-CA" sz="2400" b="1" dirty="0" err="1"/>
              <a:t>pytraj</a:t>
            </a:r>
            <a:r>
              <a:rPr lang="en-CA" sz="2400" dirty="0"/>
              <a:t>, </a:t>
            </a:r>
            <a:r>
              <a:rPr lang="en-CA" sz="2400" b="1" dirty="0" err="1"/>
              <a:t>mdtraj</a:t>
            </a:r>
            <a:r>
              <a:rPr lang="en-CA" sz="2400" dirty="0"/>
              <a:t> for handling trajectories and analysis</a:t>
            </a:r>
          </a:p>
          <a:p>
            <a:pPr marL="671426" lvl="1" indent="-214313">
              <a:buFont typeface="Arial" panose="020B0604020202020204" pitchFamily="34" charset="0"/>
              <a:buChar char="•"/>
            </a:pPr>
            <a:endParaRPr lang="en-CA" sz="2400" dirty="0"/>
          </a:p>
          <a:p>
            <a:pPr marL="671426" lvl="1" indent="-214313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589F6-6A28-68DA-5564-A8F07B88CCC7}"/>
              </a:ext>
            </a:extLst>
          </p:cNvPr>
          <p:cNvSpPr txBox="1"/>
          <p:nvPr/>
        </p:nvSpPr>
        <p:spPr>
          <a:xfrm>
            <a:off x="4987952" y="1821784"/>
            <a:ext cx="377710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sz="2400" dirty="0"/>
              <a:t>MC in Python:</a:t>
            </a:r>
          </a:p>
          <a:p>
            <a:pPr marL="671426" lvl="1" indent="-214313">
              <a:buFont typeface="Arial" panose="020B0604020202020204" pitchFamily="34" charset="0"/>
              <a:buChar char="•"/>
            </a:pPr>
            <a:r>
              <a:rPr lang="en-CA" sz="2400" dirty="0"/>
              <a:t>Not too hard to write short routines yourself!</a:t>
            </a:r>
          </a:p>
          <a:p>
            <a:pPr marL="671426" lvl="1" indent="-214313">
              <a:buFont typeface="Arial" panose="020B0604020202020204" pitchFamily="34" charset="0"/>
              <a:buChar char="•"/>
            </a:pPr>
            <a:r>
              <a:rPr lang="en-CA" sz="2400" b="1" dirty="0" err="1"/>
              <a:t>dlmontepython</a:t>
            </a:r>
            <a:r>
              <a:rPr lang="en-CA" sz="2400" dirty="0"/>
              <a:t> for analysis of MC simulations</a:t>
            </a:r>
          </a:p>
          <a:p>
            <a:pPr marL="671426" lvl="1" indent="-214313">
              <a:buFont typeface="Arial" panose="020B0604020202020204" pitchFamily="34" charset="0"/>
              <a:buChar char="•"/>
            </a:pPr>
            <a:r>
              <a:rPr lang="en-CA" sz="2400" b="1" dirty="0" err="1"/>
              <a:t>py</a:t>
            </a:r>
            <a:r>
              <a:rPr lang="en-CA" sz="2400" b="1" dirty="0"/>
              <a:t>-MCMD</a:t>
            </a:r>
            <a:r>
              <a:rPr lang="en-CA" sz="2400" dirty="0"/>
              <a:t> for workflow/analysis of hybrid MD-MC simulations</a:t>
            </a:r>
          </a:p>
          <a:p>
            <a:pPr marL="671426" lvl="1" indent="-214313">
              <a:buFont typeface="Arial" panose="020B0604020202020204" pitchFamily="34" charset="0"/>
              <a:buChar char="•"/>
            </a:pP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27990622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15DC-7AFB-23D8-3A55-AA378C927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next?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1BBC430-DC24-A093-F0FF-C733E708C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C2E7A-2E48-6258-1D51-17017F2E2254}"/>
              </a:ext>
            </a:extLst>
          </p:cNvPr>
          <p:cNvSpPr txBox="1"/>
          <p:nvPr/>
        </p:nvSpPr>
        <p:spPr>
          <a:xfrm>
            <a:off x="572471" y="1821784"/>
            <a:ext cx="37771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sz="2400" dirty="0"/>
              <a:t>MD:</a:t>
            </a:r>
          </a:p>
          <a:p>
            <a:pPr marL="671426" lvl="1" indent="-214313">
              <a:buFont typeface="Arial" panose="020B0604020202020204" pitchFamily="34" charset="0"/>
              <a:buChar char="•"/>
            </a:pPr>
            <a:endParaRPr lang="en-CA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589F6-6A28-68DA-5564-A8F07B88CCC7}"/>
              </a:ext>
            </a:extLst>
          </p:cNvPr>
          <p:cNvSpPr txBox="1"/>
          <p:nvPr/>
        </p:nvSpPr>
        <p:spPr>
          <a:xfrm>
            <a:off x="5366893" y="1821784"/>
            <a:ext cx="3777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CA" sz="2400" dirty="0"/>
              <a:t>MC:</a:t>
            </a:r>
          </a:p>
        </p:txBody>
      </p:sp>
      <p:pic>
        <p:nvPicPr>
          <p:cNvPr id="6" name="Picture 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CA1FE7B4-D8F0-96CC-B83F-38E860D60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39" y="2416485"/>
            <a:ext cx="4463883" cy="1118949"/>
          </a:xfrm>
          <a:prstGeom prst="rect">
            <a:avLst/>
          </a:prstGeom>
        </p:spPr>
      </p:pic>
      <p:pic>
        <p:nvPicPr>
          <p:cNvPr id="8" name="Picture 7" descr="A blue and yellow doted text&#10;&#10;Description automatically generated">
            <a:extLst>
              <a:ext uri="{FF2B5EF4-FFF2-40B4-BE49-F238E27FC236}">
                <a16:creationId xmlns:a16="http://schemas.microsoft.com/office/drawing/2014/main" id="{B4CF4171-0A10-33F3-C413-DFB0CDC06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38" y="3628109"/>
            <a:ext cx="2876525" cy="830996"/>
          </a:xfrm>
          <a:prstGeom prst="rect">
            <a:avLst/>
          </a:prstGeom>
        </p:spPr>
      </p:pic>
      <p:pic>
        <p:nvPicPr>
          <p:cNvPr id="10" name="Picture 9" descr="A close-up of several white and red objects&#10;&#10;Description automatically generated">
            <a:extLst>
              <a:ext uri="{FF2B5EF4-FFF2-40B4-BE49-F238E27FC236}">
                <a16:creationId xmlns:a16="http://schemas.microsoft.com/office/drawing/2014/main" id="{8A533424-0302-A669-A55A-AA0F6EBB2E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7449" y="2772418"/>
            <a:ext cx="1505953" cy="15260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C2C935-9E5A-2BD1-FB2B-5799675FC9CE}"/>
              </a:ext>
            </a:extLst>
          </p:cNvPr>
          <p:cNvSpPr txBox="1"/>
          <p:nvPr/>
        </p:nvSpPr>
        <p:spPr>
          <a:xfrm>
            <a:off x="5557449" y="2402958"/>
            <a:ext cx="1505953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BOSS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C14BD3-4596-2AE4-8D72-6A2323654473}"/>
              </a:ext>
            </a:extLst>
          </p:cNvPr>
          <p:cNvSpPr txBox="1"/>
          <p:nvPr/>
        </p:nvSpPr>
        <p:spPr>
          <a:xfrm>
            <a:off x="5557448" y="4742023"/>
            <a:ext cx="1505953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Towhee</a:t>
            </a:r>
          </a:p>
        </p:txBody>
      </p:sp>
      <p:pic>
        <p:nvPicPr>
          <p:cNvPr id="14" name="Picture 13" descr="A logo for a company&#10;&#10;Description automatically generated">
            <a:extLst>
              <a:ext uri="{FF2B5EF4-FFF2-40B4-BE49-F238E27FC236}">
                <a16:creationId xmlns:a16="http://schemas.microsoft.com/office/drawing/2014/main" id="{8D80AA95-C514-127C-BF6F-B31A1D40C4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038" y="4551780"/>
            <a:ext cx="3505200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73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ABC49-06B0-F1B0-F571-9FE86A564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3B0765-AF02-6993-E8E1-663571017AF9}"/>
              </a:ext>
            </a:extLst>
          </p:cNvPr>
          <p:cNvSpPr txBox="1"/>
          <p:nvPr/>
        </p:nvSpPr>
        <p:spPr>
          <a:xfrm>
            <a:off x="726831" y="1934308"/>
            <a:ext cx="7655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000" b="1" dirty="0"/>
              <a:t>Thanks for coming!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D4F293-CC73-4A35-BA8D-82AD3FF46196}"/>
              </a:ext>
            </a:extLst>
          </p:cNvPr>
          <p:cNvSpPr txBox="1"/>
          <p:nvPr/>
        </p:nvSpPr>
        <p:spPr>
          <a:xfrm>
            <a:off x="2028092" y="2642194"/>
            <a:ext cx="5087815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err="1">
                <a:solidFill>
                  <a:schemeClr val="accent1">
                    <a:lumMod val="75000"/>
                  </a:schemeClr>
                </a:solidFill>
              </a:rPr>
              <a:t>MiCM</a:t>
            </a:r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 Summer 2025 Workshop Series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98F8F7-15CC-5769-6506-0D084E60882E}"/>
              </a:ext>
            </a:extLst>
          </p:cNvPr>
          <p:cNvSpPr txBox="1"/>
          <p:nvPr/>
        </p:nvSpPr>
        <p:spPr>
          <a:xfrm>
            <a:off x="2186354" y="6001306"/>
            <a:ext cx="4771292" cy="646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dirty="0"/>
              <a:t>Instructor: Meghana Munipalle</a:t>
            </a:r>
          </a:p>
          <a:p>
            <a:pPr algn="ctr"/>
            <a:r>
              <a:rPr lang="en-CA" dirty="0">
                <a:solidFill>
                  <a:schemeClr val="accent1"/>
                </a:solidFill>
              </a:rPr>
              <a:t>meghana.munipalle@mail.mcgill.ca</a:t>
            </a:r>
          </a:p>
        </p:txBody>
      </p:sp>
    </p:spTree>
    <p:extLst>
      <p:ext uri="{BB962C8B-B14F-4D97-AF65-F5344CB8AC3E}">
        <p14:creationId xmlns:p14="http://schemas.microsoft.com/office/powerpoint/2010/main" val="597179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Computational simulations in biology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71C9B-47CD-850E-ADD2-C8B64B38D81D}"/>
              </a:ext>
            </a:extLst>
          </p:cNvPr>
          <p:cNvSpPr txBox="1"/>
          <p:nvPr/>
        </p:nvSpPr>
        <p:spPr>
          <a:xfrm>
            <a:off x="3200400" y="3200400"/>
            <a:ext cx="2743200" cy="3694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8C75D-6928-8A8F-CA39-0C7C33AA231B}"/>
              </a:ext>
            </a:extLst>
          </p:cNvPr>
          <p:cNvSpPr txBox="1"/>
          <p:nvPr/>
        </p:nvSpPr>
        <p:spPr>
          <a:xfrm>
            <a:off x="0" y="6581001"/>
            <a:ext cx="8280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>
                <a:solidFill>
                  <a:schemeClr val="bg1">
                    <a:lumMod val="50000"/>
                  </a:schemeClr>
                </a:solidFill>
              </a:rPr>
              <a:t>Radhakrishnan Lab, University of Pennsylvania (https://fling.seas.upenn.edu/~biophys/dynamic/wordpress/?page_id=51)</a:t>
            </a:r>
          </a:p>
        </p:txBody>
      </p:sp>
      <p:pic>
        <p:nvPicPr>
          <p:cNvPr id="7" name="Picture 6" descr="A diagram of a cell model&#10;&#10;Description automatically generated">
            <a:extLst>
              <a:ext uri="{FF2B5EF4-FFF2-40B4-BE49-F238E27FC236}">
                <a16:creationId xmlns:a16="http://schemas.microsoft.com/office/drawing/2014/main" id="{20CC79C3-7BF8-5BE4-FB94-40053137D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690688"/>
            <a:ext cx="6613557" cy="4792245"/>
          </a:xfrm>
          <a:prstGeom prst="rect">
            <a:avLst/>
          </a:prstGeom>
        </p:spPr>
      </p:pic>
      <p:sp>
        <p:nvSpPr>
          <p:cNvPr id="8" name="Right Bracket 7">
            <a:extLst>
              <a:ext uri="{FF2B5EF4-FFF2-40B4-BE49-F238E27FC236}">
                <a16:creationId xmlns:a16="http://schemas.microsoft.com/office/drawing/2014/main" id="{B2DDF922-F080-5E94-0258-16BD9DA43457}"/>
              </a:ext>
            </a:extLst>
          </p:cNvPr>
          <p:cNvSpPr/>
          <p:nvPr/>
        </p:nvSpPr>
        <p:spPr>
          <a:xfrm>
            <a:off x="7242207" y="2926934"/>
            <a:ext cx="340662" cy="258064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0B1252-C570-E20C-A7DE-D27927FD7E9B}"/>
              </a:ext>
            </a:extLst>
          </p:cNvPr>
          <p:cNvSpPr txBox="1"/>
          <p:nvPr/>
        </p:nvSpPr>
        <p:spPr>
          <a:xfrm>
            <a:off x="7607967" y="3900184"/>
            <a:ext cx="155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What we’re interested in!</a:t>
            </a:r>
          </a:p>
        </p:txBody>
      </p:sp>
    </p:spTree>
    <p:extLst>
      <p:ext uri="{BB962C8B-B14F-4D97-AF65-F5344CB8AC3E}">
        <p14:creationId xmlns:p14="http://schemas.microsoft.com/office/powerpoint/2010/main" val="3891667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molecular simulation?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71C9B-47CD-850E-ADD2-C8B64B38D81D}"/>
              </a:ext>
            </a:extLst>
          </p:cNvPr>
          <p:cNvSpPr txBox="1"/>
          <p:nvPr/>
        </p:nvSpPr>
        <p:spPr>
          <a:xfrm>
            <a:off x="3200400" y="3200400"/>
            <a:ext cx="2743200" cy="3694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1C41C-B8D6-EBF9-2051-277F5AC3F913}"/>
              </a:ext>
            </a:extLst>
          </p:cNvPr>
          <p:cNvSpPr txBox="1"/>
          <p:nvPr/>
        </p:nvSpPr>
        <p:spPr>
          <a:xfrm>
            <a:off x="1039586" y="1584573"/>
            <a:ext cx="7064827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Simulate the interaction between atoms/particles to understand the properties of materials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Many applications: physics, biology, chemistry, engineering</a:t>
            </a:r>
          </a:p>
          <a:p>
            <a:pPr marL="800013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Small-molecule drug discovery</a:t>
            </a:r>
          </a:p>
          <a:p>
            <a:pPr marL="800013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Protein structure &amp; dynamics</a:t>
            </a:r>
          </a:p>
          <a:p>
            <a:pPr marL="800013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Materials engineering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59FE90BB-630B-39D8-566D-365ED1CF61F2}"/>
              </a:ext>
            </a:extLst>
          </p:cNvPr>
          <p:cNvSpPr txBox="1">
            <a:spLocks/>
          </p:cNvSpPr>
          <p:nvPr/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13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6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1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3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66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79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4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07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8" name="Picture 17" descr="A group of red and white spheres&#10;&#10;Description automatically generated">
            <a:extLst>
              <a:ext uri="{FF2B5EF4-FFF2-40B4-BE49-F238E27FC236}">
                <a16:creationId xmlns:a16="http://schemas.microsoft.com/office/drawing/2014/main" id="{A022101F-E51A-42F2-76BF-9EA3071F1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533502" y="3463607"/>
            <a:ext cx="2076994" cy="36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48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a molecular simulation?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71C9B-47CD-850E-ADD2-C8B64B38D81D}"/>
              </a:ext>
            </a:extLst>
          </p:cNvPr>
          <p:cNvSpPr txBox="1"/>
          <p:nvPr/>
        </p:nvSpPr>
        <p:spPr>
          <a:xfrm>
            <a:off x="3200400" y="3200400"/>
            <a:ext cx="2743200" cy="3694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1C41C-B8D6-EBF9-2051-277F5AC3F913}"/>
              </a:ext>
            </a:extLst>
          </p:cNvPr>
          <p:cNvSpPr txBox="1"/>
          <p:nvPr/>
        </p:nvSpPr>
        <p:spPr>
          <a:xfrm>
            <a:off x="1039586" y="1584573"/>
            <a:ext cx="7064827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Simulate the interaction between atoms/particles to understand the properties of materials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Many applications: physics, biology, chemistry, engineering</a:t>
            </a:r>
          </a:p>
          <a:p>
            <a:pPr marL="800013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Small-molecule drug discovery</a:t>
            </a:r>
          </a:p>
          <a:p>
            <a:pPr marL="800013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Protein structure &amp; dynamics</a:t>
            </a:r>
          </a:p>
          <a:p>
            <a:pPr marL="800013" lvl="1" indent="-342900">
              <a:buFont typeface="Arial" panose="020B0604020202020204" pitchFamily="34" charset="0"/>
              <a:buChar char="•"/>
            </a:pPr>
            <a:r>
              <a:rPr lang="en-CA" sz="2000" dirty="0"/>
              <a:t>Materials engineering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59FE90BB-630B-39D8-566D-365ED1CF61F2}"/>
              </a:ext>
            </a:extLst>
          </p:cNvPr>
          <p:cNvSpPr txBox="1">
            <a:spLocks/>
          </p:cNvSpPr>
          <p:nvPr/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13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6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1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3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66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79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4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07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8" name="Picture 17" descr="A group of red and white spheres&#10;&#10;Description automatically generated">
            <a:extLst>
              <a:ext uri="{FF2B5EF4-FFF2-40B4-BE49-F238E27FC236}">
                <a16:creationId xmlns:a16="http://schemas.microsoft.com/office/drawing/2014/main" id="{A022101F-E51A-42F2-76BF-9EA3071F1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533502" y="3463607"/>
            <a:ext cx="2076994" cy="36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09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questions can it answer?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71C9B-47CD-850E-ADD2-C8B64B38D81D}"/>
              </a:ext>
            </a:extLst>
          </p:cNvPr>
          <p:cNvSpPr txBox="1"/>
          <p:nvPr/>
        </p:nvSpPr>
        <p:spPr>
          <a:xfrm>
            <a:off x="3200400" y="3200400"/>
            <a:ext cx="2743200" cy="3694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1C41C-B8D6-EBF9-2051-277F5AC3F913}"/>
              </a:ext>
            </a:extLst>
          </p:cNvPr>
          <p:cNvSpPr txBox="1"/>
          <p:nvPr/>
        </p:nvSpPr>
        <p:spPr>
          <a:xfrm>
            <a:off x="1039586" y="1584573"/>
            <a:ext cx="706482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How closely packed are those particles typically?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What is the distribution for the position of those particles?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How do those properties change when varying the pressure? density?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What would be the dynamics of particles in specific environmental conditions?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What will be the equilibrium concentrations of molecules in a beaker?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and much </a:t>
            </a:r>
            <a:r>
              <a:rPr lang="en-US" sz="2400" dirty="0" err="1"/>
              <a:t>much</a:t>
            </a:r>
            <a:r>
              <a:rPr lang="en-US" sz="2400" dirty="0"/>
              <a:t> more!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59FE90BB-630B-39D8-566D-365ED1CF61F2}"/>
              </a:ext>
            </a:extLst>
          </p:cNvPr>
          <p:cNvSpPr txBox="1">
            <a:spLocks/>
          </p:cNvSpPr>
          <p:nvPr/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13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6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1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3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66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79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4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07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061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442A67-6808-B148-B650-0C3896F6C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Foundation: statistical mech (but simple)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71C9B-47CD-850E-ADD2-C8B64B38D81D}"/>
              </a:ext>
            </a:extLst>
          </p:cNvPr>
          <p:cNvSpPr txBox="1"/>
          <p:nvPr/>
        </p:nvSpPr>
        <p:spPr>
          <a:xfrm>
            <a:off x="3200400" y="3200400"/>
            <a:ext cx="2743200" cy="3694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61C41C-B8D6-EBF9-2051-277F5AC3F913}"/>
              </a:ext>
            </a:extLst>
          </p:cNvPr>
          <p:cNvSpPr txBox="1"/>
          <p:nvPr/>
        </p:nvSpPr>
        <p:spPr>
          <a:xfrm>
            <a:off x="1039586" y="2183289"/>
            <a:ext cx="7064827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CA" sz="2400" dirty="0"/>
              <a:t> For any model, at some point we need to be able to validate using experimental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400" dirty="0"/>
              <a:t> In a computer simulation, you could measure the instantaneous positions and velocities on every single atom in liquid water, for example… but what does this actually mean?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sz="2000" dirty="0"/>
              <a:t>You can’t measure this in a real experiment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2400" dirty="0"/>
              <a:t> So, what we actually want out of our simulations (that’s comparable to something we can measure physically) are </a:t>
            </a:r>
            <a:r>
              <a:rPr lang="en-CA" sz="2400" b="1" dirty="0"/>
              <a:t>averages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59FE90BB-630B-39D8-566D-365ED1CF61F2}"/>
              </a:ext>
            </a:extLst>
          </p:cNvPr>
          <p:cNvSpPr txBox="1">
            <a:spLocks/>
          </p:cNvSpPr>
          <p:nvPr/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13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26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41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53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566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679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794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07" algn="l" defTabSz="914226" rtl="0" eaLnBrk="1" latinLnBrk="0" hangingPunct="1"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05776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98fc9a7-adb6-4789-b873-d7da952645b6" xsi:nil="true"/>
    <lcf76f155ced4ddcb4097134ff3c332f xmlns="5089b366-79d8-4303-8da7-ce751e2ba1ab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1E8A4694EDDD4596CD624D46484069" ma:contentTypeVersion="10" ma:contentTypeDescription="Create a new document." ma:contentTypeScope="" ma:versionID="bf52b835794685c8b513df7c84dcde95">
  <xsd:schema xmlns:xsd="http://www.w3.org/2001/XMLSchema" xmlns:xs="http://www.w3.org/2001/XMLSchema" xmlns:p="http://schemas.microsoft.com/office/2006/metadata/properties" xmlns:ns2="5089b366-79d8-4303-8da7-ce751e2ba1ab" xmlns:ns3="c98fc9a7-adb6-4789-b873-d7da952645b6" targetNamespace="http://schemas.microsoft.com/office/2006/metadata/properties" ma:root="true" ma:fieldsID="d8f01295fc03df044b102af6c339f143" ns2:_="" ns3:_="">
    <xsd:import namespace="5089b366-79d8-4303-8da7-ce751e2ba1ab"/>
    <xsd:import namespace="c98fc9a7-adb6-4789-b873-d7da952645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89b366-79d8-4303-8da7-ce751e2ba1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2baaf764-73f0-4b4c-b8e1-b7d465e0804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8fc9a7-adb6-4789-b873-d7da952645b6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76991187-1a0e-4923-b309-56589b5d956a}" ma:internalName="TaxCatchAll" ma:showField="CatchAllData" ma:web="c98fc9a7-adb6-4789-b873-d7da952645b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C1DD28B-CCCD-4AA0-983B-3BEA694F28CC}">
  <ds:schemaRefs>
    <ds:schemaRef ds:uri="http://schemas.microsoft.com/office/2006/metadata/properties"/>
    <ds:schemaRef ds:uri="http://schemas.microsoft.com/office/infopath/2007/PartnerControls"/>
    <ds:schemaRef ds:uri="c98fc9a7-adb6-4789-b873-d7da952645b6"/>
    <ds:schemaRef ds:uri="5089b366-79d8-4303-8da7-ce751e2ba1ab"/>
  </ds:schemaRefs>
</ds:datastoreItem>
</file>

<file path=customXml/itemProps2.xml><?xml version="1.0" encoding="utf-8"?>
<ds:datastoreItem xmlns:ds="http://schemas.openxmlformats.org/officeDocument/2006/customXml" ds:itemID="{C9655FBC-64EE-493B-A015-092A598E63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F28C28-1035-46E8-9207-00E33D624F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89b366-79d8-4303-8da7-ce751e2ba1ab"/>
    <ds:schemaRef ds:uri="c98fc9a7-adb6-4789-b873-d7da952645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8733</TotalTime>
  <Words>1727</Words>
  <Application>Microsoft Office PowerPoint</Application>
  <PresentationFormat>On-screen Show (4:3)</PresentationFormat>
  <Paragraphs>295</Paragraphs>
  <Slides>44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Corbel</vt:lpstr>
      <vt:lpstr>Open Sans Light</vt:lpstr>
      <vt:lpstr>Wingdings</vt:lpstr>
      <vt:lpstr>Thème Office</vt:lpstr>
      <vt:lpstr>PowerPoint Presentation</vt:lpstr>
      <vt:lpstr>PowerPoint Presentation</vt:lpstr>
      <vt:lpstr>Overview</vt:lpstr>
      <vt:lpstr>Intro to Molecular Simulations</vt:lpstr>
      <vt:lpstr>Computational simulations in biology</vt:lpstr>
      <vt:lpstr>What is a molecular simulation?</vt:lpstr>
      <vt:lpstr>What is a molecular simulation?</vt:lpstr>
      <vt:lpstr>What questions can it answer?</vt:lpstr>
      <vt:lpstr>Foundation: statistical mech (but simple)</vt:lpstr>
      <vt:lpstr>Foundation: The ergodic theorem</vt:lpstr>
      <vt:lpstr>Foundation: The ergodic theorem</vt:lpstr>
      <vt:lpstr>MD vs. MC</vt:lpstr>
      <vt:lpstr>Molecular Dynamics</vt:lpstr>
      <vt:lpstr>MD: the basic idea</vt:lpstr>
      <vt:lpstr>MD: The basic idea</vt:lpstr>
      <vt:lpstr>Force &amp; potential energy</vt:lpstr>
      <vt:lpstr>Potential function: molecular mechanics</vt:lpstr>
      <vt:lpstr>Proteins</vt:lpstr>
      <vt:lpstr>Proteins</vt:lpstr>
      <vt:lpstr>Proteins: intrinsically disordered proteins (IDPs)</vt:lpstr>
      <vt:lpstr>Proteins: intrinsically disordered proteins (IDPs)</vt:lpstr>
      <vt:lpstr>Protein folding</vt:lpstr>
      <vt:lpstr>Protein folding</vt:lpstr>
      <vt:lpstr>Energy vs. force</vt:lpstr>
      <vt:lpstr>MD: The basic idea</vt:lpstr>
      <vt:lpstr>MD: initialization</vt:lpstr>
      <vt:lpstr>MD: The basic idea</vt:lpstr>
      <vt:lpstr>MD: Forces &amp; Motion</vt:lpstr>
      <vt:lpstr>MD: Forces &amp; Motion</vt:lpstr>
      <vt:lpstr>MD: Time</vt:lpstr>
      <vt:lpstr>MD: Time</vt:lpstr>
      <vt:lpstr>Monte Carlo Molecular Simulations</vt:lpstr>
      <vt:lpstr>Foundation: The ergodic theorem</vt:lpstr>
      <vt:lpstr>The monte carlo method</vt:lpstr>
      <vt:lpstr>Boltzmann distribution</vt:lpstr>
      <vt:lpstr>Ensembles</vt:lpstr>
      <vt:lpstr>Monte carlo for molecular simulations</vt:lpstr>
      <vt:lpstr>Monte carlo for molecular simulations</vt:lpstr>
      <vt:lpstr>Other analysis</vt:lpstr>
      <vt:lpstr>Machine learning</vt:lpstr>
      <vt:lpstr>Machine learning</vt:lpstr>
      <vt:lpstr>What next?</vt:lpstr>
      <vt:lpstr>What next?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Rachade Hmamouchi</dc:creator>
  <cp:lastModifiedBy>Meghana Munipalle</cp:lastModifiedBy>
  <cp:revision>41</cp:revision>
  <dcterms:created xsi:type="dcterms:W3CDTF">2019-07-29T14:54:16Z</dcterms:created>
  <dcterms:modified xsi:type="dcterms:W3CDTF">2025-08-05T11:29:12Z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0x0101002A1E8A4694EDDD4596CD624D46484069</vt:lpwstr>
  </property>
</Properties>
</file>